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handoutMasterIdLst>
    <p:handoutMasterId r:id="rId13"/>
  </p:handoutMasterIdLst>
  <p:sldIdLst>
    <p:sldId id="256" r:id="rId2"/>
    <p:sldId id="257" r:id="rId3"/>
    <p:sldId id="266" r:id="rId4"/>
    <p:sldId id="270" r:id="rId5"/>
    <p:sldId id="267" r:id="rId6"/>
    <p:sldId id="269" r:id="rId7"/>
    <p:sldId id="268" r:id="rId8"/>
    <p:sldId id="271" r:id="rId9"/>
    <p:sldId id="272" r:id="rId10"/>
    <p:sldId id="27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48B"/>
    <a:srgbClr val="009FE3"/>
    <a:srgbClr val="253360"/>
    <a:srgbClr val="545155"/>
    <a:srgbClr val="CC54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6" autoAdjust="0"/>
    <p:restoredTop sz="94660"/>
  </p:normalViewPr>
  <p:slideViewPr>
    <p:cSldViewPr snapToGrid="0">
      <p:cViewPr varScale="1">
        <p:scale>
          <a:sx n="74" d="100"/>
          <a:sy n="74" d="100"/>
        </p:scale>
        <p:origin x="54" y="5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295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13E714-247F-4B79-A0B9-303105DF2E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D1855A6-5379-4AD6-9C1E-E0F0577C8A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95B18-3758-4A08-B1E0-2BDF597F68EE}" type="datetimeFigureOut">
              <a:rPr lang="en-GB" smtClean="0"/>
              <a:t>12/06/2021</a:t>
            </a:fld>
            <a:endParaRPr lang="en-GB"/>
          </a:p>
        </p:txBody>
      </p:sp>
      <p:sp>
        <p:nvSpPr>
          <p:cNvPr id="4" name="Footer Placeholder 3">
            <a:extLst>
              <a:ext uri="{FF2B5EF4-FFF2-40B4-BE49-F238E27FC236}">
                <a16:creationId xmlns:a16="http://schemas.microsoft.com/office/drawing/2014/main" id="{14D79C85-598E-4B50-81DC-D43D46BF6D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2BDF637-D9A5-4ED0-9536-F4553027959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5E8E74-36A6-4661-B74F-0174A9FA42A9}" type="slidenum">
              <a:rPr lang="en-GB" smtClean="0"/>
              <a:t>‹#›</a:t>
            </a:fld>
            <a:endParaRPr lang="en-GB"/>
          </a:p>
        </p:txBody>
      </p:sp>
    </p:spTree>
    <p:extLst>
      <p:ext uri="{BB962C8B-B14F-4D97-AF65-F5344CB8AC3E}">
        <p14:creationId xmlns:p14="http://schemas.microsoft.com/office/powerpoint/2010/main" val="4204015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8635F-D528-4DFF-AB18-FE631C4F77A0}" type="datetimeFigureOut">
              <a:rPr lang="en-GB" smtClean="0"/>
              <a:t>12/06/2021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84835-F7F3-43EF-AF88-7BF1A5F85027}" type="slidenum">
              <a:rPr lang="en-GB" smtClean="0"/>
              <a:t>‹#›</a:t>
            </a:fld>
            <a:endParaRPr lang="en-GB"/>
          </a:p>
        </p:txBody>
      </p:sp>
    </p:spTree>
    <p:extLst>
      <p:ext uri="{BB962C8B-B14F-4D97-AF65-F5344CB8AC3E}">
        <p14:creationId xmlns:p14="http://schemas.microsoft.com/office/powerpoint/2010/main" val="601186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pic>
        <p:nvPicPr>
          <p:cNvPr id="5" name="Picture 4" descr="A picture containing light&#10;&#10;Description automatically generated">
            <a:extLst>
              <a:ext uri="{FF2B5EF4-FFF2-40B4-BE49-F238E27FC236}">
                <a16:creationId xmlns:a16="http://schemas.microsoft.com/office/drawing/2014/main" id="{1F8B0010-F84E-7043-9413-AAF1A0DEB3FB}"/>
              </a:ext>
            </a:extLst>
          </p:cNvPr>
          <p:cNvPicPr>
            <a:picLocks noChangeAspect="1"/>
          </p:cNvPicPr>
          <p:nvPr userDrawn="1"/>
        </p:nvPicPr>
        <p:blipFill>
          <a:blip r:embed="rId2"/>
          <a:stretch>
            <a:fillRect/>
          </a:stretch>
        </p:blipFill>
        <p:spPr>
          <a:xfrm>
            <a:off x="5397599" y="-2880"/>
            <a:ext cx="10281859" cy="6858000"/>
          </a:xfrm>
          <a:prstGeom prst="rect">
            <a:avLst/>
          </a:prstGeom>
        </p:spPr>
      </p:pic>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3"/>
          <a:stretch>
            <a:fillRect/>
          </a:stretch>
        </p:blipFill>
        <p:spPr>
          <a:xfrm>
            <a:off x="373737" y="0"/>
            <a:ext cx="12192025" cy="6858014"/>
          </a:xfrm>
          <a:prstGeom prst="rect">
            <a:avLst/>
          </a:prstGeom>
        </p:spPr>
      </p:pic>
      <p:sp>
        <p:nvSpPr>
          <p:cNvPr id="2" name="Title 1"/>
          <p:cNvSpPr>
            <a:spLocks noGrp="1"/>
          </p:cNvSpPr>
          <p:nvPr>
            <p:ph type="ctrTitle" hasCustomPrompt="1"/>
          </p:nvPr>
        </p:nvSpPr>
        <p:spPr>
          <a:xfrm>
            <a:off x="342000" y="2752836"/>
            <a:ext cx="7296081" cy="673284"/>
          </a:xfrm>
        </p:spPr>
        <p:txBody>
          <a:bodyPr anchor="t" anchorCtr="0">
            <a:noAutofit/>
          </a:bodyPr>
          <a:lstStyle>
            <a:lvl1pPr algn="l">
              <a:lnSpc>
                <a:spcPct val="85000"/>
              </a:lnSpc>
              <a:defRPr sz="4500" b="1" cap="none" baseline="0">
                <a:solidFill>
                  <a:srgbClr val="0A548B"/>
                </a:solidFill>
                <a:latin typeface="Calibri" panose="020F0502020204030204" pitchFamily="34" charset="0"/>
                <a:cs typeface="Calibri" panose="020F0502020204030204" pitchFamily="34" charset="0"/>
              </a:defRPr>
            </a:lvl1pPr>
          </a:lstStyle>
          <a:p>
            <a:r>
              <a:rPr lang="en-US" dirty="0"/>
              <a:t>ECITB presentation</a:t>
            </a:r>
          </a:p>
        </p:txBody>
      </p:sp>
      <p:sp>
        <p:nvSpPr>
          <p:cNvPr id="6" name="Text Placeholder 5">
            <a:extLst>
              <a:ext uri="{FF2B5EF4-FFF2-40B4-BE49-F238E27FC236}">
                <a16:creationId xmlns:a16="http://schemas.microsoft.com/office/drawing/2014/main" id="{9CD4B75E-DBEF-4869-8866-2D0CD8203D7F}"/>
              </a:ext>
            </a:extLst>
          </p:cNvPr>
          <p:cNvSpPr>
            <a:spLocks noGrp="1"/>
          </p:cNvSpPr>
          <p:nvPr>
            <p:ph type="body" sz="quarter" idx="10" hasCustomPrompt="1"/>
          </p:nvPr>
        </p:nvSpPr>
        <p:spPr>
          <a:xfrm>
            <a:off x="342876" y="6194808"/>
            <a:ext cx="1970617" cy="374650"/>
          </a:xfrm>
        </p:spPr>
        <p:txBody>
          <a:bodyPr>
            <a:normAutofit/>
          </a:bodyPr>
          <a:lstStyle>
            <a:lvl1pPr marL="0" indent="0" algn="l">
              <a:buNone/>
              <a:defRPr sz="1800">
                <a:solidFill>
                  <a:srgbClr val="0A548B"/>
                </a:solidFill>
                <a:latin typeface="Calibri" panose="020F0502020204030204" pitchFamily="34" charset="0"/>
                <a:cs typeface="Calibri" panose="020F0502020204030204" pitchFamily="34" charset="0"/>
              </a:defRPr>
            </a:lvl1pPr>
            <a:lvl5pPr marL="744120" indent="0" algn="l">
              <a:buNone/>
              <a:defRPr/>
            </a:lvl5pPr>
          </a:lstStyle>
          <a:p>
            <a:pPr lvl="0"/>
            <a:r>
              <a:rPr lang="en-GB" dirty="0"/>
              <a:t>Month YYYY</a:t>
            </a:r>
          </a:p>
        </p:txBody>
      </p:sp>
      <p:sp>
        <p:nvSpPr>
          <p:cNvPr id="4" name="Text Placeholder 3">
            <a:extLst>
              <a:ext uri="{FF2B5EF4-FFF2-40B4-BE49-F238E27FC236}">
                <a16:creationId xmlns:a16="http://schemas.microsoft.com/office/drawing/2014/main" id="{310D9DD1-0B8F-492B-872E-711A3C7027DC}"/>
              </a:ext>
            </a:extLst>
          </p:cNvPr>
          <p:cNvSpPr>
            <a:spLocks noGrp="1"/>
          </p:cNvSpPr>
          <p:nvPr>
            <p:ph type="body" sz="quarter" idx="11" hasCustomPrompt="1"/>
          </p:nvPr>
        </p:nvSpPr>
        <p:spPr>
          <a:xfrm>
            <a:off x="342000" y="3501439"/>
            <a:ext cx="6127750" cy="857250"/>
          </a:xfrm>
        </p:spPr>
        <p:txBody>
          <a:bodyPr>
            <a:normAutofit/>
          </a:bodyPr>
          <a:lstStyle>
            <a:lvl1pPr>
              <a:defRPr sz="4500" b="0">
                <a:solidFill>
                  <a:srgbClr val="0A548B"/>
                </a:solidFill>
                <a:latin typeface="Calibri" panose="020F0502020204030204" pitchFamily="34" charset="0"/>
                <a:cs typeface="Calibri" panose="020F0502020204030204" pitchFamily="34" charset="0"/>
              </a:defRPr>
            </a:lvl1pPr>
          </a:lstStyle>
          <a:p>
            <a:pPr lvl="0"/>
            <a:r>
              <a:rPr lang="en-US" dirty="0"/>
              <a:t>Template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 pag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0B725D-6E18-4E25-9987-9B734EA60534}"/>
              </a:ext>
            </a:extLst>
          </p:cNvPr>
          <p:cNvPicPr>
            <a:picLocks noChangeAspect="1"/>
          </p:cNvPicPr>
          <p:nvPr userDrawn="1"/>
        </p:nvPicPr>
        <p:blipFill>
          <a:blip r:embed="rId2"/>
          <a:stretch>
            <a:fillRect/>
          </a:stretch>
        </p:blipFill>
        <p:spPr>
          <a:xfrm>
            <a:off x="1" y="1"/>
            <a:ext cx="12191998" cy="6857999"/>
          </a:xfrm>
          <a:prstGeom prst="rect">
            <a:avLst/>
          </a:prstGeom>
        </p:spPr>
      </p:pic>
      <p:sp>
        <p:nvSpPr>
          <p:cNvPr id="8" name="Title 7"/>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342000" y="1485898"/>
            <a:ext cx="5667960" cy="4567661"/>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92866" y="1485899"/>
            <a:ext cx="5510583" cy="456765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Slide Number Placeholder 6">
            <a:extLst>
              <a:ext uri="{FF2B5EF4-FFF2-40B4-BE49-F238E27FC236}">
                <a16:creationId xmlns:a16="http://schemas.microsoft.com/office/drawing/2014/main" id="{7A0F5306-A003-40A3-B677-071F901536C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Footer Placeholder 4">
            <a:extLst>
              <a:ext uri="{FF2B5EF4-FFF2-40B4-BE49-F238E27FC236}">
                <a16:creationId xmlns:a16="http://schemas.microsoft.com/office/drawing/2014/main" id="{F7EEE71C-1701-4BC0-85A4-6E14F75AB4FD}"/>
              </a:ext>
            </a:extLst>
          </p:cNvPr>
          <p:cNvSpPr txBox="1">
            <a:spLocks/>
          </p:cNvSpPr>
          <p:nvPr userDrawn="1"/>
        </p:nvSpPr>
        <p:spPr>
          <a:xfrm>
            <a:off x="340023" y="62208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ECITB.org.uk</a:t>
            </a:r>
            <a:endParaRPr lang="en-US" dirty="0"/>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wo column page 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C0C4245-11A1-4685-A112-49CD0BC27B7A}"/>
              </a:ext>
            </a:extLst>
          </p:cNvPr>
          <p:cNvPicPr>
            <a:picLocks noChangeAspect="1"/>
          </p:cNvPicPr>
          <p:nvPr userDrawn="1"/>
        </p:nvPicPr>
        <p:blipFill>
          <a:blip r:embed="rId2"/>
          <a:stretch>
            <a:fillRect/>
          </a:stretch>
        </p:blipFill>
        <p:spPr>
          <a:xfrm>
            <a:off x="1" y="1"/>
            <a:ext cx="12191998" cy="6857999"/>
          </a:xfrm>
          <a:prstGeom prst="rect">
            <a:avLst/>
          </a:prstGeom>
        </p:spPr>
      </p:pic>
      <p:sp>
        <p:nvSpPr>
          <p:cNvPr id="10" name="Title 9"/>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411476" y="1521451"/>
            <a:ext cx="5680713" cy="777240"/>
          </a:xfrm>
        </p:spPr>
        <p:txBody>
          <a:bodyPr anchor="t" anchorCtr="0"/>
          <a:lstStyle>
            <a:lvl1pPr marL="0" indent="0">
              <a:spcBef>
                <a:spcPts val="0"/>
              </a:spcBef>
              <a:buNone/>
              <a:defRPr sz="1800" b="1">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4" name="Content Placeholder 3"/>
          <p:cNvSpPr>
            <a:spLocks noGrp="1"/>
          </p:cNvSpPr>
          <p:nvPr>
            <p:ph sz="half" idx="2"/>
          </p:nvPr>
        </p:nvSpPr>
        <p:spPr>
          <a:xfrm>
            <a:off x="411476" y="2241423"/>
            <a:ext cx="5680713" cy="3990088"/>
          </a:xfrm>
        </p:spPr>
        <p:txBody>
          <a:bodyPr/>
          <a:lstStyle>
            <a:lvl1pPr>
              <a:defRPr sz="1650">
                <a:latin typeface="Calibri" panose="020F0502020204030204" pitchFamily="34" charset="0"/>
                <a:cs typeface="Calibri" panose="020F0502020204030204" pitchFamily="34" charset="0"/>
              </a:defRPr>
            </a:lvl1pPr>
            <a:lvl2pPr>
              <a:defRPr sz="1500">
                <a:latin typeface="Calibri" panose="020F0502020204030204" pitchFamily="34" charset="0"/>
                <a:cs typeface="Calibri" panose="020F0502020204030204" pitchFamily="34" charset="0"/>
              </a:defRPr>
            </a:lvl2pPr>
            <a:lvl3pPr>
              <a:defRPr sz="135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269172" y="1518972"/>
            <a:ext cx="5498095" cy="777240"/>
          </a:xfrm>
        </p:spPr>
        <p:txBody>
          <a:bodyPr anchor="t" anchorCtr="0"/>
          <a:lstStyle>
            <a:lvl1pPr marL="0" indent="0">
              <a:spcBef>
                <a:spcPts val="0"/>
              </a:spcBef>
              <a:buNone/>
              <a:defRPr sz="1800" b="1">
                <a:latin typeface="Calibri" panose="020F0502020204030204" pitchFamily="34" charset="0"/>
                <a:cs typeface="Calibri" panose="020F050202020403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dirty="0"/>
              <a:t>Click to edit Master text styles</a:t>
            </a:r>
          </a:p>
        </p:txBody>
      </p:sp>
      <p:sp>
        <p:nvSpPr>
          <p:cNvPr id="6" name="Content Placeholder 5"/>
          <p:cNvSpPr>
            <a:spLocks noGrp="1"/>
          </p:cNvSpPr>
          <p:nvPr>
            <p:ph sz="quarter" idx="4"/>
          </p:nvPr>
        </p:nvSpPr>
        <p:spPr>
          <a:xfrm>
            <a:off x="6269172" y="2239262"/>
            <a:ext cx="5498095" cy="3990088"/>
          </a:xfrm>
        </p:spPr>
        <p:txBody>
          <a:bodyPr/>
          <a:lstStyle>
            <a:lvl1pPr>
              <a:defRPr sz="1650">
                <a:latin typeface="Calibri" panose="020F0502020204030204" pitchFamily="34" charset="0"/>
                <a:cs typeface="Calibri" panose="020F0502020204030204" pitchFamily="34" charset="0"/>
              </a:defRPr>
            </a:lvl1pPr>
            <a:lvl2pPr>
              <a:defRPr sz="1500">
                <a:latin typeface="Calibri" panose="020F0502020204030204" pitchFamily="34" charset="0"/>
                <a:cs typeface="Calibri" panose="020F0502020204030204" pitchFamily="34" charset="0"/>
              </a:defRPr>
            </a:lvl2pPr>
            <a:lvl3pPr>
              <a:defRPr sz="1350">
                <a:latin typeface="Calibri" panose="020F0502020204030204" pitchFamily="34" charset="0"/>
                <a:cs typeface="Calibri" panose="020F0502020204030204" pitchFamily="34" charset="0"/>
              </a:defRPr>
            </a:lvl3pPr>
            <a:lvl4pPr>
              <a:defRPr sz="1200">
                <a:latin typeface="Calibri" panose="020F0502020204030204" pitchFamily="34" charset="0"/>
                <a:cs typeface="Calibri" panose="020F0502020204030204" pitchFamily="34" charset="0"/>
              </a:defRPr>
            </a:lvl4pPr>
            <a:lvl5pPr>
              <a:defRPr sz="1200">
                <a:latin typeface="Calibri" panose="020F0502020204030204" pitchFamily="34" charset="0"/>
                <a:cs typeface="Calibri" panose="020F0502020204030204" pitchFamily="34" charset="0"/>
              </a:defRPr>
            </a:lvl5pPr>
            <a:lvl6pPr>
              <a:defRPr sz="1200"/>
            </a:lvl6pPr>
            <a:lvl7pPr>
              <a:defRPr sz="1200"/>
            </a:lvl7pPr>
            <a:lvl8pPr>
              <a:defRPr sz="1200"/>
            </a:lvl8pPr>
            <a:lvl9pPr>
              <a:defRPr sz="12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Slide Number Placeholder 8">
            <a:extLst>
              <a:ext uri="{FF2B5EF4-FFF2-40B4-BE49-F238E27FC236}">
                <a16:creationId xmlns:a16="http://schemas.microsoft.com/office/drawing/2014/main" id="{72D01D75-ADC1-4AEE-A845-91E3E3BA6C4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Footer Placeholder 4">
            <a:extLst>
              <a:ext uri="{FF2B5EF4-FFF2-40B4-BE49-F238E27FC236}">
                <a16:creationId xmlns:a16="http://schemas.microsoft.com/office/drawing/2014/main" id="{49771146-98FE-4ABE-A844-D52D78196461}"/>
              </a:ext>
            </a:extLst>
          </p:cNvPr>
          <p:cNvSpPr>
            <a:spLocks noGrp="1"/>
          </p:cNvSpPr>
          <p:nvPr>
            <p:ph type="ftr" sz="quarter" idx="13"/>
          </p:nvPr>
        </p:nvSpPr>
        <p:spPr>
          <a:xfrm>
            <a:off x="342000" y="6220800"/>
            <a:ext cx="10154233" cy="365125"/>
          </a:xfrm>
          <a:prstGeom prst="rect">
            <a:avLst/>
          </a:prstGeom>
        </p:spPr>
        <p:txBody>
          <a:bodyPr vert="horz" lIns="91440" tIns="45720" rIns="91440" bIns="45720" rtlCol="0" anchor="t" anchorCtr="0"/>
          <a:lstStyle>
            <a:lvl1pPr algn="l">
              <a:defRPr sz="1300">
                <a:solidFill>
                  <a:srgbClr val="0A548B"/>
                </a:solidFill>
              </a:defRPr>
            </a:lvl1pPr>
          </a:lstStyle>
          <a:p>
            <a:r>
              <a:rPr lang="en-US" b="1" dirty="0"/>
              <a:t>ECITB.org.uk</a:t>
            </a:r>
            <a:endParaRPr lang="en-US" dirty="0"/>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303ABE-E6E2-4CB6-A40A-93070137B4E3}"/>
              </a:ext>
            </a:extLst>
          </p:cNvPr>
          <p:cNvPicPr>
            <a:picLocks noChangeAspect="1"/>
          </p:cNvPicPr>
          <p:nvPr userDrawn="1"/>
        </p:nvPicPr>
        <p:blipFill>
          <a:blip r:embed="rId2"/>
          <a:stretch>
            <a:fillRect/>
          </a:stretch>
        </p:blipFill>
        <p:spPr>
          <a:xfrm>
            <a:off x="1" y="1"/>
            <a:ext cx="12191998" cy="6857999"/>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5" name="Slide Number Placeholder 4">
            <a:extLst>
              <a:ext uri="{FF2B5EF4-FFF2-40B4-BE49-F238E27FC236}">
                <a16:creationId xmlns:a16="http://schemas.microsoft.com/office/drawing/2014/main" id="{54DFBC54-4526-4A4A-B10A-87F135A01BEA}"/>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7" name="Footer Placeholder 4">
            <a:extLst>
              <a:ext uri="{FF2B5EF4-FFF2-40B4-BE49-F238E27FC236}">
                <a16:creationId xmlns:a16="http://schemas.microsoft.com/office/drawing/2014/main" id="{AA545FFE-253E-4C58-B351-ACCBD8E83DE4}"/>
              </a:ext>
            </a:extLst>
          </p:cNvPr>
          <p:cNvSpPr>
            <a:spLocks noGrp="1"/>
          </p:cNvSpPr>
          <p:nvPr>
            <p:ph type="ftr" sz="quarter" idx="3"/>
          </p:nvPr>
        </p:nvSpPr>
        <p:spPr>
          <a:xfrm>
            <a:off x="342000" y="6220800"/>
            <a:ext cx="10154233" cy="365125"/>
          </a:xfrm>
          <a:prstGeom prst="rect">
            <a:avLst/>
          </a:prstGeom>
        </p:spPr>
        <p:txBody>
          <a:bodyPr vert="horz" lIns="91440" tIns="45720" rIns="91440" bIns="45720" rtlCol="0" anchor="t" anchorCtr="0"/>
          <a:lstStyle>
            <a:lvl1pPr algn="l">
              <a:defRPr sz="1300">
                <a:solidFill>
                  <a:srgbClr val="0A548B"/>
                </a:solidFill>
              </a:defRPr>
            </a:lvl1pPr>
          </a:lstStyle>
          <a:p>
            <a:r>
              <a:rPr lang="en-US" b="1" dirty="0"/>
              <a:t>ECITB.org.uk</a:t>
            </a:r>
            <a:endParaRPr lang="en-US" dirty="0"/>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5CCFCF1-66D3-4ACA-B827-93BA008986E9}"/>
              </a:ext>
            </a:extLst>
          </p:cNvPr>
          <p:cNvPicPr>
            <a:picLocks noChangeAspect="1"/>
          </p:cNvPicPr>
          <p:nvPr userDrawn="1"/>
        </p:nvPicPr>
        <p:blipFill>
          <a:blip r:embed="rId2"/>
          <a:stretch>
            <a:fillRect/>
          </a:stretch>
        </p:blipFill>
        <p:spPr>
          <a:xfrm>
            <a:off x="1" y="1"/>
            <a:ext cx="12191998" cy="6857999"/>
          </a:xfrm>
          <a:prstGeom prst="rect">
            <a:avLst/>
          </a:prstGeom>
        </p:spPr>
      </p:pic>
      <p:sp>
        <p:nvSpPr>
          <p:cNvPr id="4" name="Slide Number Placeholder 3">
            <a:extLst>
              <a:ext uri="{FF2B5EF4-FFF2-40B4-BE49-F238E27FC236}">
                <a16:creationId xmlns:a16="http://schemas.microsoft.com/office/drawing/2014/main" id="{90AF7ECC-0A82-4287-932A-9D054DC6E917}"/>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6" name="Footer Placeholder 4">
            <a:extLst>
              <a:ext uri="{FF2B5EF4-FFF2-40B4-BE49-F238E27FC236}">
                <a16:creationId xmlns:a16="http://schemas.microsoft.com/office/drawing/2014/main" id="{D942ECA7-0710-475D-B196-45AF0C46CFCB}"/>
              </a:ext>
            </a:extLst>
          </p:cNvPr>
          <p:cNvSpPr>
            <a:spLocks noGrp="1"/>
          </p:cNvSpPr>
          <p:nvPr>
            <p:ph type="ftr" sz="quarter" idx="3"/>
          </p:nvPr>
        </p:nvSpPr>
        <p:spPr>
          <a:xfrm>
            <a:off x="342000" y="6220800"/>
            <a:ext cx="10154233" cy="365125"/>
          </a:xfrm>
          <a:prstGeom prst="rect">
            <a:avLst/>
          </a:prstGeom>
        </p:spPr>
        <p:txBody>
          <a:bodyPr vert="horz" lIns="91440" tIns="45720" rIns="91440" bIns="45720" rtlCol="0" anchor="t" anchorCtr="0"/>
          <a:lstStyle>
            <a:lvl1pPr algn="l">
              <a:defRPr sz="1300">
                <a:solidFill>
                  <a:srgbClr val="0A548B"/>
                </a:solidFill>
              </a:defRPr>
            </a:lvl1pPr>
          </a:lstStyle>
          <a:p>
            <a:r>
              <a:rPr lang="en-US" b="1" dirty="0"/>
              <a:t>ECITB.org.uk</a:t>
            </a:r>
            <a:endParaRPr lang="en-US" dirty="0"/>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6FA934-F13F-40E3-BFB7-CB076069F532}"/>
              </a:ext>
            </a:extLst>
          </p:cNvPr>
          <p:cNvPicPr>
            <a:picLocks noChangeAspect="1"/>
          </p:cNvPicPr>
          <p:nvPr userDrawn="1"/>
        </p:nvPicPr>
        <p:blipFill>
          <a:blip r:embed="rId2"/>
          <a:stretch>
            <a:fillRect/>
          </a:stretch>
        </p:blipFill>
        <p:spPr>
          <a:xfrm>
            <a:off x="0" y="1"/>
            <a:ext cx="12191998" cy="6857999"/>
          </a:xfrm>
          <a:prstGeom prst="rect">
            <a:avLst/>
          </a:prstGeom>
        </p:spPr>
      </p:pic>
      <p:sp>
        <p:nvSpPr>
          <p:cNvPr id="2" name="Title 1"/>
          <p:cNvSpPr>
            <a:spLocks noGrp="1"/>
          </p:cNvSpPr>
          <p:nvPr>
            <p:ph type="title" hasCustomPrompt="1"/>
          </p:nvPr>
        </p:nvSpPr>
        <p:spPr>
          <a:xfrm>
            <a:off x="342000" y="1097280"/>
            <a:ext cx="5555848" cy="1263955"/>
          </a:xfrm>
        </p:spPr>
        <p:txBody>
          <a:bodyPr anchor="t" anchorCtr="0">
            <a:noAutofit/>
          </a:bodyPr>
          <a:lstStyle>
            <a:lvl1pPr>
              <a:lnSpc>
                <a:spcPct val="90000"/>
              </a:lnSpc>
              <a:defRPr sz="3000" b="0">
                <a:latin typeface="Calibri" panose="020F0502020204030204" pitchFamily="34" charset="0"/>
                <a:cs typeface="Calibri" panose="020F0502020204030204" pitchFamily="34" charset="0"/>
              </a:defRPr>
            </a:lvl1pPr>
          </a:lstStyle>
          <a:p>
            <a:r>
              <a:rPr lang="en-US" dirty="0"/>
              <a:t>Click to edit title</a:t>
            </a:r>
          </a:p>
        </p:txBody>
      </p:sp>
      <p:sp>
        <p:nvSpPr>
          <p:cNvPr id="3" name="Content Placeholder 2"/>
          <p:cNvSpPr>
            <a:spLocks noGrp="1"/>
          </p:cNvSpPr>
          <p:nvPr>
            <p:ph idx="1"/>
          </p:nvPr>
        </p:nvSpPr>
        <p:spPr>
          <a:xfrm>
            <a:off x="6169306" y="1097280"/>
            <a:ext cx="5597961" cy="4754880"/>
          </a:xfrm>
        </p:spPr>
        <p:txBody>
          <a:bodyPr/>
          <a:lstStyle>
            <a:lvl1pPr>
              <a:defRPr sz="2400">
                <a:latin typeface="Calibri" panose="020F0502020204030204" pitchFamily="34" charset="0"/>
                <a:cs typeface="Calibri" panose="020F0502020204030204" pitchFamily="34" charset="0"/>
              </a:defRPr>
            </a:lvl1pPr>
            <a:lvl2pPr>
              <a:defRPr sz="2100">
                <a:latin typeface="Calibri" panose="020F0502020204030204" pitchFamily="34" charset="0"/>
                <a:cs typeface="Calibri" panose="020F0502020204030204" pitchFamily="34" charset="0"/>
              </a:defRPr>
            </a:lvl2pPr>
            <a:lvl3pPr>
              <a:defRPr sz="1800">
                <a:latin typeface="Calibri" panose="020F0502020204030204" pitchFamily="34" charset="0"/>
                <a:cs typeface="Calibri" panose="020F0502020204030204" pitchFamily="34" charset="0"/>
              </a:defRPr>
            </a:lvl3pPr>
            <a:lvl4pPr>
              <a:defRPr sz="1500">
                <a:latin typeface="Calibri" panose="020F0502020204030204" pitchFamily="34" charset="0"/>
                <a:cs typeface="Calibri" panose="020F0502020204030204" pitchFamily="34" charset="0"/>
              </a:defRPr>
            </a:lvl4pPr>
            <a:lvl5pPr>
              <a:defRPr sz="1500">
                <a:latin typeface="Calibri" panose="020F0502020204030204" pitchFamily="34" charset="0"/>
                <a:cs typeface="Calibri" panose="020F0502020204030204" pitchFamily="34" charset="0"/>
              </a:defRPr>
            </a:lvl5pPr>
            <a:lvl6pPr>
              <a:defRPr sz="1500"/>
            </a:lvl6pPr>
            <a:lvl7pPr>
              <a:defRPr sz="1500"/>
            </a:lvl7pPr>
            <a:lvl8pPr>
              <a:defRPr sz="1500"/>
            </a:lvl8pPr>
            <a:lvl9pPr>
              <a:defRPr sz="15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341999" y="1909823"/>
            <a:ext cx="5555849" cy="3942337"/>
          </a:xfrm>
        </p:spPr>
        <p:txBody>
          <a:bodyPr>
            <a:normAutofit/>
          </a:bodyPr>
          <a:lstStyle>
            <a:lvl1pPr marL="0" indent="0">
              <a:lnSpc>
                <a:spcPct val="100000"/>
              </a:lnSpc>
              <a:spcBef>
                <a:spcPts val="750"/>
              </a:spcBef>
              <a:buNone/>
              <a:defRPr sz="1275">
                <a:latin typeface="Calibri" panose="020F0502020204030204" pitchFamily="34" charset="0"/>
                <a:cs typeface="Calibri" panose="020F050202020403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dirty="0"/>
              <a:t>Click to edit Master text styles</a:t>
            </a:r>
          </a:p>
        </p:txBody>
      </p:sp>
      <p:sp>
        <p:nvSpPr>
          <p:cNvPr id="7" name="Slide Number Placeholder 6">
            <a:extLst>
              <a:ext uri="{FF2B5EF4-FFF2-40B4-BE49-F238E27FC236}">
                <a16:creationId xmlns:a16="http://schemas.microsoft.com/office/drawing/2014/main" id="{34B7BBD0-33E1-4434-A255-C10AFB216C31}"/>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9" name="Footer Placeholder 4">
            <a:extLst>
              <a:ext uri="{FF2B5EF4-FFF2-40B4-BE49-F238E27FC236}">
                <a16:creationId xmlns:a16="http://schemas.microsoft.com/office/drawing/2014/main" id="{A4B68167-0BC0-4096-849E-6F55A73DF3DA}"/>
              </a:ext>
            </a:extLst>
          </p:cNvPr>
          <p:cNvSpPr>
            <a:spLocks noGrp="1"/>
          </p:cNvSpPr>
          <p:nvPr>
            <p:ph type="ftr" sz="quarter" idx="3"/>
          </p:nvPr>
        </p:nvSpPr>
        <p:spPr>
          <a:xfrm>
            <a:off x="342000" y="6220800"/>
            <a:ext cx="10154233" cy="365125"/>
          </a:xfrm>
          <a:prstGeom prst="rect">
            <a:avLst/>
          </a:prstGeom>
        </p:spPr>
        <p:txBody>
          <a:bodyPr vert="horz" lIns="91440" tIns="45720" rIns="91440" bIns="45720" rtlCol="0" anchor="t" anchorCtr="0"/>
          <a:lstStyle>
            <a:lvl1pPr algn="l">
              <a:defRPr sz="1300">
                <a:solidFill>
                  <a:srgbClr val="0A548B"/>
                </a:solidFill>
              </a:defRPr>
            </a:lvl1pPr>
          </a:lstStyle>
          <a:p>
            <a:r>
              <a:rPr lang="en-US" b="1" dirty="0"/>
              <a:t>ECITB.org.uk</a:t>
            </a:r>
            <a:endParaRPr lang="en-US" dirty="0"/>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ag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863C339-B6AC-4178-8949-111225688399}"/>
              </a:ext>
            </a:extLst>
          </p:cNvPr>
          <p:cNvPicPr>
            <a:picLocks noChangeAspect="1"/>
          </p:cNvPicPr>
          <p:nvPr userDrawn="1"/>
        </p:nvPicPr>
        <p:blipFill>
          <a:blip r:embed="rId2"/>
          <a:stretch>
            <a:fillRect/>
          </a:stretch>
        </p:blipFill>
        <p:spPr>
          <a:xfrm>
            <a:off x="1" y="1"/>
            <a:ext cx="12191998" cy="6857999"/>
          </a:xfrm>
          <a:prstGeom prst="rect">
            <a:avLst/>
          </a:prstGeom>
        </p:spPr>
      </p:pic>
      <p:sp>
        <p:nvSpPr>
          <p:cNvPr id="2" name="Title 1"/>
          <p:cNvSpPr>
            <a:spLocks noGrp="1"/>
          </p:cNvSpPr>
          <p:nvPr>
            <p:ph type="title" hasCustomPrompt="1"/>
          </p:nvPr>
        </p:nvSpPr>
        <p:spPr>
          <a:xfrm>
            <a:off x="342000" y="1097280"/>
            <a:ext cx="5561088" cy="916715"/>
          </a:xfrm>
        </p:spPr>
        <p:txBody>
          <a:bodyPr anchor="t" anchorCtr="0">
            <a:noAutofit/>
          </a:bodyPr>
          <a:lstStyle>
            <a:lvl1pPr>
              <a:lnSpc>
                <a:spcPct val="90000"/>
              </a:lnSpc>
              <a:defRPr sz="3000" b="0"/>
            </a:lvl1pPr>
          </a:lstStyle>
          <a:p>
            <a:r>
              <a:rPr lang="en-US" dirty="0"/>
              <a:t>Click to edit title</a:t>
            </a:r>
          </a:p>
        </p:txBody>
      </p:sp>
      <p:sp>
        <p:nvSpPr>
          <p:cNvPr id="3" name="Picture Placeholder 2"/>
          <p:cNvSpPr>
            <a:spLocks noGrp="1" noChangeAspect="1"/>
          </p:cNvSpPr>
          <p:nvPr>
            <p:ph type="pic" idx="1"/>
          </p:nvPr>
        </p:nvSpPr>
        <p:spPr>
          <a:xfrm>
            <a:off x="6585994" y="1412111"/>
            <a:ext cx="5181274" cy="4458336"/>
          </a:xfrm>
        </p:spPr>
        <p:txBody>
          <a:bodyPr lIns="274320" tIns="182880" anchor="t">
            <a:normAutofit/>
          </a:bodyPr>
          <a:lstStyle>
            <a:lvl1pPr marL="0" indent="0">
              <a:buNone/>
              <a:defRPr sz="2100">
                <a:latin typeface="Calibri" panose="020F0502020204030204" pitchFamily="34" charset="0"/>
                <a:cs typeface="Calibri" panose="020F050202020403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341999" y="1875099"/>
            <a:ext cx="5561089" cy="3995348"/>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dirty="0"/>
              <a:t>Click to edit Master text styles</a:t>
            </a:r>
          </a:p>
        </p:txBody>
      </p:sp>
      <p:sp>
        <p:nvSpPr>
          <p:cNvPr id="7" name="Slide Number Placeholder 6">
            <a:extLst>
              <a:ext uri="{FF2B5EF4-FFF2-40B4-BE49-F238E27FC236}">
                <a16:creationId xmlns:a16="http://schemas.microsoft.com/office/drawing/2014/main" id="{11B9054F-0849-4486-BC3E-0C482A4FBF8D}"/>
              </a:ext>
            </a:extLst>
          </p:cNvPr>
          <p:cNvSpPr>
            <a:spLocks noGrp="1"/>
          </p:cNvSpPr>
          <p:nvPr>
            <p:ph type="sldNum" sz="quarter" idx="12"/>
          </p:nvPr>
        </p:nvSpPr>
        <p:spPr/>
        <p:txBody>
          <a:bodyPr/>
          <a:lstStyle/>
          <a:p>
            <a:fld id="{4FAB73BC-B049-4115-A692-8D63A059BFB8}" type="slidenum">
              <a:rPr lang="en-US" smtClean="0"/>
              <a:pPr/>
              <a:t>‹#›</a:t>
            </a:fld>
            <a:endParaRPr lang="en-US" dirty="0"/>
          </a:p>
        </p:txBody>
      </p:sp>
      <p:sp>
        <p:nvSpPr>
          <p:cNvPr id="11" name="Footer Placeholder 4">
            <a:extLst>
              <a:ext uri="{FF2B5EF4-FFF2-40B4-BE49-F238E27FC236}">
                <a16:creationId xmlns:a16="http://schemas.microsoft.com/office/drawing/2014/main" id="{3D0B8343-D523-4653-9E1D-C697324FAF3C}"/>
              </a:ext>
            </a:extLst>
          </p:cNvPr>
          <p:cNvSpPr>
            <a:spLocks noGrp="1"/>
          </p:cNvSpPr>
          <p:nvPr>
            <p:ph type="ftr" sz="quarter" idx="3"/>
          </p:nvPr>
        </p:nvSpPr>
        <p:spPr>
          <a:xfrm>
            <a:off x="342000" y="6220800"/>
            <a:ext cx="10154233" cy="365125"/>
          </a:xfrm>
          <a:prstGeom prst="rect">
            <a:avLst/>
          </a:prstGeom>
        </p:spPr>
        <p:txBody>
          <a:bodyPr vert="horz" lIns="91440" tIns="45720" rIns="91440" bIns="45720" rtlCol="0" anchor="t" anchorCtr="0"/>
          <a:lstStyle>
            <a:lvl1pPr algn="l">
              <a:defRPr sz="1300">
                <a:solidFill>
                  <a:srgbClr val="0A548B"/>
                </a:solidFill>
              </a:defRPr>
            </a:lvl1pPr>
          </a:lstStyle>
          <a:p>
            <a:r>
              <a:rPr lang="en-US" b="1" dirty="0"/>
              <a:t>ECITB.org.uk</a:t>
            </a:r>
            <a:endParaRPr lang="en-US" dirty="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tretch>
            <a:fillRect/>
          </a:stretch>
        </p:blipFill>
        <p:spPr>
          <a:xfrm>
            <a:off x="0" y="0"/>
            <a:ext cx="12192025" cy="6858014"/>
          </a:xfrm>
          <a:prstGeom prst="rect">
            <a:avLst/>
          </a:prstGeom>
        </p:spPr>
      </p:pic>
      <p:sp>
        <p:nvSpPr>
          <p:cNvPr id="2" name="Title 1"/>
          <p:cNvSpPr>
            <a:spLocks noGrp="1"/>
          </p:cNvSpPr>
          <p:nvPr>
            <p:ph type="ctrTitle" hasCustomPrompt="1"/>
          </p:nvPr>
        </p:nvSpPr>
        <p:spPr>
          <a:xfrm>
            <a:off x="342000" y="2754001"/>
            <a:ext cx="7492777" cy="660532"/>
          </a:xfrm>
        </p:spPr>
        <p:txBody>
          <a:bodyPr anchor="t" anchorCtr="0">
            <a:normAutofit/>
          </a:bodyPr>
          <a:lstStyle>
            <a:lvl1pPr algn="l">
              <a:lnSpc>
                <a:spcPct val="85000"/>
              </a:lnSpc>
              <a:defRPr sz="4500" b="1" cap="none" baseline="0">
                <a:solidFill>
                  <a:schemeClr val="bg1"/>
                </a:solidFill>
                <a:latin typeface="Calibri" panose="020F0502020204030204" pitchFamily="34" charset="0"/>
                <a:cs typeface="Calibri" panose="020F0502020204030204" pitchFamily="34" charset="0"/>
              </a:defRPr>
            </a:lvl1pPr>
          </a:lstStyle>
          <a:p>
            <a:r>
              <a:rPr lang="en-US" dirty="0"/>
              <a:t>ECITB presentation</a:t>
            </a:r>
          </a:p>
        </p:txBody>
      </p:sp>
      <p:sp>
        <p:nvSpPr>
          <p:cNvPr id="3" name="Subtitle 2"/>
          <p:cNvSpPr>
            <a:spLocks noGrp="1"/>
          </p:cNvSpPr>
          <p:nvPr>
            <p:ph type="subTitle" idx="1" hasCustomPrompt="1"/>
          </p:nvPr>
        </p:nvSpPr>
        <p:spPr>
          <a:xfrm>
            <a:off x="342000" y="3502800"/>
            <a:ext cx="7334231" cy="1388165"/>
          </a:xfrm>
          <a:noFill/>
        </p:spPr>
        <p:txBody>
          <a:bodyPr>
            <a:normAutofit/>
          </a:bodyPr>
          <a:lstStyle>
            <a:lvl1pPr marL="0" indent="0" algn="l">
              <a:buNone/>
              <a:defRPr sz="4500">
                <a:solidFill>
                  <a:schemeClr val="bg1"/>
                </a:solidFill>
                <a:latin typeface="Calibri" panose="020F0502020204030204" pitchFamily="34" charset="0"/>
                <a:cs typeface="Calibri" panose="020F0502020204030204" pitchFamily="34" charset="0"/>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Template title</a:t>
            </a:r>
          </a:p>
        </p:txBody>
      </p:sp>
      <p:sp>
        <p:nvSpPr>
          <p:cNvPr id="11" name="Date Placeholder 10">
            <a:extLst>
              <a:ext uri="{FF2B5EF4-FFF2-40B4-BE49-F238E27FC236}">
                <a16:creationId xmlns:a16="http://schemas.microsoft.com/office/drawing/2014/main" id="{30F8683E-1A11-49E8-81FE-EA23896A5390}"/>
              </a:ext>
            </a:extLst>
          </p:cNvPr>
          <p:cNvSpPr>
            <a:spLocks noGrp="1"/>
          </p:cNvSpPr>
          <p:nvPr>
            <p:ph type="dt" sz="half" idx="10"/>
          </p:nvPr>
        </p:nvSpPr>
        <p:spPr>
          <a:xfrm>
            <a:off x="342000" y="6192000"/>
            <a:ext cx="1695144" cy="365125"/>
          </a:xfrm>
          <a:prstGeom prst="rect">
            <a:avLst/>
          </a:prstGeom>
        </p:spPr>
        <p:txBody>
          <a:bodyPr/>
          <a:lstStyle>
            <a:lvl1pPr>
              <a:defRPr>
                <a:solidFill>
                  <a:schemeClr val="bg1"/>
                </a:solidFill>
                <a:latin typeface="Calibri" panose="020F0502020204030204" pitchFamily="34" charset="0"/>
                <a:cs typeface="Calibri" panose="020F0502020204030204" pitchFamily="34" charset="0"/>
              </a:defRPr>
            </a:lvl1pPr>
          </a:lstStyle>
          <a:p>
            <a:r>
              <a:rPr lang="en-US"/>
              <a:t>Month YYYY</a:t>
            </a:r>
            <a:endParaRPr lang="en-US" dirty="0"/>
          </a:p>
        </p:txBody>
      </p:sp>
    </p:spTree>
    <p:extLst>
      <p:ext uri="{BB962C8B-B14F-4D97-AF65-F5344CB8AC3E}">
        <p14:creationId xmlns:p14="http://schemas.microsoft.com/office/powerpoint/2010/main" val="2722973184"/>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75FF1FB-8CF7-4FD7-820A-A1E1F660B524}"/>
              </a:ext>
            </a:extLst>
          </p:cNvPr>
          <p:cNvPicPr>
            <a:picLocks noChangeAspect="1"/>
          </p:cNvPicPr>
          <p:nvPr userDrawn="1"/>
        </p:nvPicPr>
        <p:blipFill>
          <a:blip r:embed="rId2"/>
          <a:stretch>
            <a:fillRect/>
          </a:stretch>
        </p:blipFill>
        <p:spPr>
          <a:xfrm>
            <a:off x="0" y="0"/>
            <a:ext cx="12192025" cy="6858014"/>
          </a:xfrm>
          <a:prstGeom prst="rect">
            <a:avLst/>
          </a:prstGeom>
        </p:spPr>
      </p:pic>
      <p:sp>
        <p:nvSpPr>
          <p:cNvPr id="2" name="Title 1"/>
          <p:cNvSpPr>
            <a:spLocks noGrp="1"/>
          </p:cNvSpPr>
          <p:nvPr>
            <p:ph type="ctrTitle" hasCustomPrompt="1"/>
          </p:nvPr>
        </p:nvSpPr>
        <p:spPr>
          <a:xfrm>
            <a:off x="342000" y="2926482"/>
            <a:ext cx="7492777" cy="1630088"/>
          </a:xfrm>
        </p:spPr>
        <p:txBody>
          <a:bodyPr anchor="t" anchorCtr="0">
            <a:normAutofit/>
          </a:bodyPr>
          <a:lstStyle>
            <a:lvl1pPr algn="l">
              <a:lnSpc>
                <a:spcPct val="85000"/>
              </a:lnSpc>
              <a:defRPr sz="4500" b="1" cap="none" baseline="0">
                <a:solidFill>
                  <a:srgbClr val="0A548B"/>
                </a:solidFill>
                <a:latin typeface="Calibri" panose="020F0502020204030204" pitchFamily="34" charset="0"/>
                <a:cs typeface="Calibri" panose="020F0502020204030204" pitchFamily="34" charset="0"/>
              </a:defRPr>
            </a:lvl1pPr>
          </a:lstStyle>
          <a:p>
            <a:r>
              <a:rPr lang="en-US" dirty="0"/>
              <a:t>Divider title</a:t>
            </a:r>
          </a:p>
        </p:txBody>
      </p:sp>
      <p:sp>
        <p:nvSpPr>
          <p:cNvPr id="13" name="Slide Number Placeholder 12">
            <a:extLst>
              <a:ext uri="{FF2B5EF4-FFF2-40B4-BE49-F238E27FC236}">
                <a16:creationId xmlns:a16="http://schemas.microsoft.com/office/drawing/2014/main" id="{272D30AF-BDC3-41F3-B8FE-CCCD23B20BFA}"/>
              </a:ext>
            </a:extLst>
          </p:cNvPr>
          <p:cNvSpPr>
            <a:spLocks noGrp="1"/>
          </p:cNvSpPr>
          <p:nvPr>
            <p:ph type="sldNum" sz="quarter" idx="12"/>
          </p:nvPr>
        </p:nvSpPr>
        <p:spPr/>
        <p:txBody>
          <a:bodyPr/>
          <a:lstStyle>
            <a:lvl1pPr>
              <a:defRPr>
                <a:solidFill>
                  <a:srgbClr val="0A548B"/>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5373485"/>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age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1" y="1"/>
            <a:ext cx="12191998" cy="6857999"/>
          </a:xfrm>
          <a:prstGeom prst="rect">
            <a:avLst/>
          </a:prstGeom>
        </p:spPr>
      </p:pic>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5">
            <a:extLst>
              <a:ext uri="{FF2B5EF4-FFF2-40B4-BE49-F238E27FC236}">
                <a16:creationId xmlns:a16="http://schemas.microsoft.com/office/drawing/2014/main" id="{5DCE43CC-4110-48D0-9569-2378804EF930}"/>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dirty="0"/>
              <a:t>Click to edit Master title style</a:t>
            </a:r>
          </a:p>
        </p:txBody>
      </p:sp>
      <p:sp>
        <p:nvSpPr>
          <p:cNvPr id="10" name="Slide Number Placeholder 9">
            <a:extLst>
              <a:ext uri="{FF2B5EF4-FFF2-40B4-BE49-F238E27FC236}">
                <a16:creationId xmlns:a16="http://schemas.microsoft.com/office/drawing/2014/main" id="{2C1C9659-3F96-4001-A427-5CF6D022889E}"/>
              </a:ext>
            </a:extLst>
          </p:cNvPr>
          <p:cNvSpPr>
            <a:spLocks noGrp="1"/>
          </p:cNvSpPr>
          <p:nvPr>
            <p:ph type="sldNum" sz="quarter" idx="12"/>
          </p:nvPr>
        </p:nvSpPr>
        <p:spPr>
          <a:xfrm>
            <a:off x="11001992" y="6220800"/>
            <a:ext cx="750701" cy="365125"/>
          </a:xfrm>
        </p:spPr>
        <p:txBody>
          <a:bodyPr/>
          <a:lstStyle>
            <a:lvl1pPr>
              <a:defRPr sz="1300" b="1"/>
            </a:lvl1pPr>
          </a:lstStyle>
          <a:p>
            <a:fld id="{4FAB73BC-B049-4115-A692-8D63A059BFB8}" type="slidenum">
              <a:rPr lang="en-US" smtClean="0"/>
              <a:pPr/>
              <a:t>‹#›</a:t>
            </a:fld>
            <a:endParaRPr lang="en-US" dirty="0"/>
          </a:p>
        </p:txBody>
      </p:sp>
      <p:sp>
        <p:nvSpPr>
          <p:cNvPr id="12" name="Footer Placeholder 4">
            <a:extLst>
              <a:ext uri="{FF2B5EF4-FFF2-40B4-BE49-F238E27FC236}">
                <a16:creationId xmlns:a16="http://schemas.microsoft.com/office/drawing/2014/main" id="{80B686D1-1E2E-4A9B-B3E8-6E81C44D7048}"/>
              </a:ext>
            </a:extLst>
          </p:cNvPr>
          <p:cNvSpPr txBox="1">
            <a:spLocks/>
          </p:cNvSpPr>
          <p:nvPr userDrawn="1"/>
        </p:nvSpPr>
        <p:spPr>
          <a:xfrm>
            <a:off x="340021" y="6220800"/>
            <a:ext cx="10154233" cy="365125"/>
          </a:xfrm>
          <a:prstGeom prst="rect">
            <a:avLst/>
          </a:prstGeom>
        </p:spPr>
        <p:txBody>
          <a:bodyPr vert="horz" lIns="91440" tIns="45720" rIns="91440" bIns="45720" rtlCol="0" anchor="t" anchorCtr="0"/>
          <a:lstStyle>
            <a:defPPr>
              <a:defRPr lang="en-US"/>
            </a:defPPr>
            <a:lvl1pPr marL="0" algn="l" defTabSz="457200" rtl="0" eaLnBrk="1" latinLnBrk="0" hangingPunct="1">
              <a:defRPr sz="1300" kern="1200">
                <a:solidFill>
                  <a:srgbClr val="0A548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t>ECITB.org.uk</a:t>
            </a:r>
            <a:endParaRPr lang="en-US" dirty="0"/>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D78D7-6C3F-4EE5-AC36-1DA72FAC0595}"/>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Footer Placeholder 2">
            <a:extLst>
              <a:ext uri="{FF2B5EF4-FFF2-40B4-BE49-F238E27FC236}">
                <a16:creationId xmlns:a16="http://schemas.microsoft.com/office/drawing/2014/main" id="{535B088A-4EC6-482D-A9E7-6590F38D543A}"/>
              </a:ext>
            </a:extLst>
          </p:cNvPr>
          <p:cNvSpPr>
            <a:spLocks noGrp="1"/>
          </p:cNvSpPr>
          <p:nvPr>
            <p:ph type="ftr" sz="quarter" idx="10"/>
          </p:nvPr>
        </p:nvSpPr>
        <p:spPr/>
        <p:txBody>
          <a:bodyPr/>
          <a:lstStyle/>
          <a:p>
            <a:r>
              <a:rPr lang="en-US" b="1"/>
              <a:t>ECITB.org.uk</a:t>
            </a:r>
            <a:endParaRPr lang="en-US" dirty="0"/>
          </a:p>
        </p:txBody>
      </p:sp>
      <p:sp>
        <p:nvSpPr>
          <p:cNvPr id="4" name="Slide Number Placeholder 3">
            <a:extLst>
              <a:ext uri="{FF2B5EF4-FFF2-40B4-BE49-F238E27FC236}">
                <a16:creationId xmlns:a16="http://schemas.microsoft.com/office/drawing/2014/main" id="{C520EDBF-36D6-4A45-8F56-4A649C786670}"/>
              </a:ext>
            </a:extLst>
          </p:cNvPr>
          <p:cNvSpPr>
            <a:spLocks noGrp="1"/>
          </p:cNvSpPr>
          <p:nvPr>
            <p:ph type="sldNum" sz="quarter" idx="11"/>
          </p:nvPr>
        </p:nvSpPr>
        <p:spPr/>
        <p:txBody>
          <a:bodyPr/>
          <a:lstStyle/>
          <a:p>
            <a:fld id="{4FAB73BC-B049-4115-A692-8D63A059BFB8}" type="slidenum">
              <a:rPr lang="en-US" smtClean="0"/>
              <a:pPr/>
              <a:t>‹#›</a:t>
            </a:fld>
            <a:endParaRPr lang="en-US" dirty="0"/>
          </a:p>
        </p:txBody>
      </p:sp>
      <p:sp>
        <p:nvSpPr>
          <p:cNvPr id="6" name="Text Placeholder 5">
            <a:extLst>
              <a:ext uri="{FF2B5EF4-FFF2-40B4-BE49-F238E27FC236}">
                <a16:creationId xmlns:a16="http://schemas.microsoft.com/office/drawing/2014/main" id="{68B88DEE-40FC-4501-ABFF-67C702E7E3EB}"/>
              </a:ext>
            </a:extLst>
          </p:cNvPr>
          <p:cNvSpPr>
            <a:spLocks noGrp="1"/>
          </p:cNvSpPr>
          <p:nvPr>
            <p:ph type="body" sz="quarter" idx="12"/>
          </p:nvPr>
        </p:nvSpPr>
        <p:spPr>
          <a:xfrm>
            <a:off x="341313" y="1496292"/>
            <a:ext cx="11359520" cy="4405744"/>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263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age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1" y="1"/>
            <a:ext cx="12191998" cy="6857999"/>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47C2EFD5-4C43-4097-A3AE-E1A0F2DBE861}"/>
              </a:ext>
            </a:extLst>
          </p:cNvPr>
          <p:cNvSpPr>
            <a:spLocks noGrp="1"/>
          </p:cNvSpPr>
          <p:nvPr>
            <p:ph type="ftr" sz="quarter" idx="11"/>
          </p:nvPr>
        </p:nvSpPr>
        <p:spPr>
          <a:xfrm>
            <a:off x="342000" y="6220800"/>
            <a:ext cx="10154233" cy="365125"/>
          </a:xfrm>
        </p:spPr>
        <p:txBody>
          <a:bodyPr/>
          <a:lstStyle>
            <a:lvl1pPr>
              <a:defRPr/>
            </a:lvl1pPr>
          </a:lstStyle>
          <a:p>
            <a:r>
              <a:rPr lang="en-US" b="1" dirty="0">
                <a:solidFill>
                  <a:srgbClr val="253360"/>
                </a:solidFill>
              </a:rPr>
              <a:t>ECITB.org.uk</a:t>
            </a:r>
            <a:endParaRPr lang="en-US" dirty="0">
              <a:solidFill>
                <a:srgbClr val="009FE3"/>
              </a:solidFill>
            </a:endParaRPr>
          </a:p>
        </p:txBody>
      </p:sp>
      <p:sp>
        <p:nvSpPr>
          <p:cNvPr id="6" name="Slide Number Placeholder 5">
            <a:extLst>
              <a:ext uri="{FF2B5EF4-FFF2-40B4-BE49-F238E27FC236}">
                <a16:creationId xmlns:a16="http://schemas.microsoft.com/office/drawing/2014/main" id="{72E116AA-3611-4574-9AC6-5A16B57A83BB}"/>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9851608"/>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age 3 - 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114DDE-BC55-4372-BFAF-BC29CB0C0DFD}"/>
              </a:ext>
            </a:extLst>
          </p:cNvPr>
          <p:cNvPicPr>
            <a:picLocks noChangeAspect="1"/>
          </p:cNvPicPr>
          <p:nvPr userDrawn="1"/>
        </p:nvPicPr>
        <p:blipFill>
          <a:blip r:embed="rId2"/>
          <a:stretch>
            <a:fillRect/>
          </a:stretch>
        </p:blipFill>
        <p:spPr>
          <a:xfrm>
            <a:off x="2" y="1"/>
            <a:ext cx="12191996" cy="6857998"/>
          </a:xfrm>
          <a:prstGeom prst="rect">
            <a:avLst/>
          </a:prstGeom>
        </p:spPr>
      </p:pic>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a:extLst>
              <a:ext uri="{FF2B5EF4-FFF2-40B4-BE49-F238E27FC236}">
                <a16:creationId xmlns:a16="http://schemas.microsoft.com/office/drawing/2014/main" id="{608912AA-54DB-4952-A157-8FCE03D32F36}"/>
              </a:ext>
            </a:extLst>
          </p:cNvPr>
          <p:cNvSpPr>
            <a:spLocks noGrp="1"/>
          </p:cNvSpPr>
          <p:nvPr>
            <p:ph type="ftr" sz="quarter" idx="11"/>
          </p:nvPr>
        </p:nvSpPr>
        <p:spPr/>
        <p:txBody>
          <a:bodyPr/>
          <a:lstStyle>
            <a:lvl1pPr>
              <a:defRPr/>
            </a:lvl1pPr>
          </a:lstStyle>
          <a:p>
            <a:r>
              <a:rPr lang="en-US" b="1" dirty="0">
                <a:solidFill>
                  <a:srgbClr val="253360"/>
                </a:solidFill>
              </a:rPr>
              <a:t>ECITB.org.uk</a:t>
            </a:r>
            <a:endParaRPr lang="en-US" dirty="0">
              <a:solidFill>
                <a:srgbClr val="009FE3"/>
              </a:solidFill>
            </a:endParaRPr>
          </a:p>
        </p:txBody>
      </p:sp>
      <p:sp>
        <p:nvSpPr>
          <p:cNvPr id="6" name="Slide Number Placeholder 5">
            <a:extLst>
              <a:ext uri="{FF2B5EF4-FFF2-40B4-BE49-F238E27FC236}">
                <a16:creationId xmlns:a16="http://schemas.microsoft.com/office/drawing/2014/main" id="{46742A75-0B59-46ED-AC0A-B85008A4AE34}"/>
              </a:ext>
            </a:extLst>
          </p:cNvPr>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58172886"/>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ag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002708-F9CF-40BF-A423-AE08C97C2DE0}"/>
              </a:ext>
            </a:extLst>
          </p:cNvPr>
          <p:cNvPicPr>
            <a:picLocks noChangeAspect="1"/>
          </p:cNvPicPr>
          <p:nvPr userDrawn="1"/>
        </p:nvPicPr>
        <p:blipFill>
          <a:blip r:embed="rId2"/>
          <a:stretch>
            <a:fillRect/>
          </a:stretch>
        </p:blipFill>
        <p:spPr>
          <a:xfrm>
            <a:off x="1" y="1"/>
            <a:ext cx="12191998" cy="6857999"/>
          </a:xfrm>
          <a:prstGeom prst="rect">
            <a:avLst/>
          </a:prstGeom>
        </p:spPr>
      </p:pic>
      <p:sp>
        <p:nvSpPr>
          <p:cNvPr id="11" name="Content Placeholder 2">
            <a:extLst>
              <a:ext uri="{FF2B5EF4-FFF2-40B4-BE49-F238E27FC236}">
                <a16:creationId xmlns:a16="http://schemas.microsoft.com/office/drawing/2014/main" id="{1AA0ABC1-F6F2-4BDD-A0B8-B06DAF8A80B1}"/>
              </a:ext>
            </a:extLst>
          </p:cNvPr>
          <p:cNvSpPr>
            <a:spLocks noGrp="1"/>
          </p:cNvSpPr>
          <p:nvPr>
            <p:ph idx="13"/>
          </p:nvPr>
        </p:nvSpPr>
        <p:spPr>
          <a:xfrm>
            <a:off x="342000" y="1487078"/>
            <a:ext cx="11355791" cy="468512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2">
            <a:extLst>
              <a:ext uri="{FF2B5EF4-FFF2-40B4-BE49-F238E27FC236}">
                <a16:creationId xmlns:a16="http://schemas.microsoft.com/office/drawing/2014/main" id="{15E68EBC-466D-46CD-8CA8-B10F236B7973}"/>
              </a:ext>
            </a:extLst>
          </p:cNvPr>
          <p:cNvSpPr>
            <a:spLocks noGrp="1"/>
          </p:cNvSpPr>
          <p:nvPr>
            <p:ph type="ftr" sz="quarter" idx="15"/>
          </p:nvPr>
        </p:nvSpPr>
        <p:spPr/>
        <p:txBody>
          <a:bodyPr/>
          <a:lstStyle>
            <a:lvl1pPr>
              <a:defRPr/>
            </a:lvl1pPr>
          </a:lstStyle>
          <a:p>
            <a:r>
              <a:rPr lang="en-US" b="1" dirty="0">
                <a:solidFill>
                  <a:srgbClr val="253360"/>
                </a:solidFill>
              </a:rPr>
              <a:t>ECITB.org.uk</a:t>
            </a:r>
            <a:endParaRPr lang="en-US" dirty="0">
              <a:solidFill>
                <a:srgbClr val="009FE3"/>
              </a:solidFill>
            </a:endParaRPr>
          </a:p>
        </p:txBody>
      </p:sp>
      <p:sp>
        <p:nvSpPr>
          <p:cNvPr id="4" name="Slide Number Placeholder 3">
            <a:extLst>
              <a:ext uri="{FF2B5EF4-FFF2-40B4-BE49-F238E27FC236}">
                <a16:creationId xmlns:a16="http://schemas.microsoft.com/office/drawing/2014/main" id="{11F65CB7-AE55-41DA-B5D8-F214537B174A}"/>
              </a:ext>
            </a:extLst>
          </p:cNvPr>
          <p:cNvSpPr>
            <a:spLocks noGrp="1"/>
          </p:cNvSpPr>
          <p:nvPr>
            <p:ph type="sldNum" sz="quarter" idx="16"/>
          </p:nvPr>
        </p:nvSpPr>
        <p:spPr/>
        <p:txBody>
          <a:bodyPr/>
          <a:lstStyle/>
          <a:p>
            <a:fld id="{4FAB73BC-B049-4115-A692-8D63A059BFB8}" type="slidenum">
              <a:rPr lang="en-US" smtClean="0"/>
              <a:pPr/>
              <a:t>‹#›</a:t>
            </a:fld>
            <a:endParaRPr lang="en-US" dirty="0"/>
          </a:p>
        </p:txBody>
      </p:sp>
      <p:sp>
        <p:nvSpPr>
          <p:cNvPr id="5" name="Title 4">
            <a:extLst>
              <a:ext uri="{FF2B5EF4-FFF2-40B4-BE49-F238E27FC236}">
                <a16:creationId xmlns:a16="http://schemas.microsoft.com/office/drawing/2014/main" id="{2674B073-C91F-4988-8B39-C64B6C3FA47F}"/>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dirty="0"/>
              <a:t>Click to edit Master title style</a:t>
            </a: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age 5">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F002708-F9CF-40BF-A423-AE08C97C2DE0}"/>
              </a:ext>
            </a:extLst>
          </p:cNvPr>
          <p:cNvPicPr>
            <a:picLocks noChangeAspect="1"/>
          </p:cNvPicPr>
          <p:nvPr userDrawn="1"/>
        </p:nvPicPr>
        <p:blipFill>
          <a:blip r:embed="rId2"/>
          <a:stretch>
            <a:fillRect/>
          </a:stretch>
        </p:blipFill>
        <p:spPr>
          <a:xfrm>
            <a:off x="1" y="1"/>
            <a:ext cx="12191998" cy="6857999"/>
          </a:xfrm>
          <a:prstGeom prst="rect">
            <a:avLst/>
          </a:prstGeom>
        </p:spPr>
      </p:pic>
      <p:sp>
        <p:nvSpPr>
          <p:cNvPr id="11" name="Content Placeholder 2">
            <a:extLst>
              <a:ext uri="{FF2B5EF4-FFF2-40B4-BE49-F238E27FC236}">
                <a16:creationId xmlns:a16="http://schemas.microsoft.com/office/drawing/2014/main" id="{1AA0ABC1-F6F2-4BDD-A0B8-B06DAF8A80B1}"/>
              </a:ext>
            </a:extLst>
          </p:cNvPr>
          <p:cNvSpPr>
            <a:spLocks noGrp="1"/>
          </p:cNvSpPr>
          <p:nvPr>
            <p:ph idx="13"/>
          </p:nvPr>
        </p:nvSpPr>
        <p:spPr>
          <a:xfrm>
            <a:off x="342000" y="1487078"/>
            <a:ext cx="11355791" cy="457082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a:extLst>
              <a:ext uri="{FF2B5EF4-FFF2-40B4-BE49-F238E27FC236}">
                <a16:creationId xmlns:a16="http://schemas.microsoft.com/office/drawing/2014/main" id="{565F4EBD-188F-47AE-A852-16433F640F33}"/>
              </a:ext>
            </a:extLst>
          </p:cNvPr>
          <p:cNvSpPr>
            <a:spLocks noGrp="1"/>
          </p:cNvSpPr>
          <p:nvPr>
            <p:ph type="ftr" sz="quarter" idx="15"/>
          </p:nvPr>
        </p:nvSpPr>
        <p:spPr/>
        <p:txBody>
          <a:bodyPr/>
          <a:lstStyle>
            <a:lvl1pPr>
              <a:defRPr/>
            </a:lvl1pPr>
          </a:lstStyle>
          <a:p>
            <a:r>
              <a:rPr lang="en-US" b="1" dirty="0">
                <a:solidFill>
                  <a:srgbClr val="253360"/>
                </a:solidFill>
              </a:rPr>
              <a:t>ECITB.org.uk</a:t>
            </a:r>
            <a:endParaRPr lang="en-US" dirty="0">
              <a:solidFill>
                <a:srgbClr val="009FE3"/>
              </a:solidFill>
            </a:endParaRPr>
          </a:p>
        </p:txBody>
      </p:sp>
      <p:sp>
        <p:nvSpPr>
          <p:cNvPr id="6" name="Slide Number Placeholder 5">
            <a:extLst>
              <a:ext uri="{FF2B5EF4-FFF2-40B4-BE49-F238E27FC236}">
                <a16:creationId xmlns:a16="http://schemas.microsoft.com/office/drawing/2014/main" id="{57A5A1BB-FDBA-4EC1-91B3-B17476B5928D}"/>
              </a:ext>
            </a:extLst>
          </p:cNvPr>
          <p:cNvSpPr>
            <a:spLocks noGrp="1"/>
          </p:cNvSpPr>
          <p:nvPr>
            <p:ph type="sldNum" sz="quarter" idx="16"/>
          </p:nvPr>
        </p:nvSpPr>
        <p:spPr/>
        <p:txBody>
          <a:bodyPr/>
          <a:lstStyle/>
          <a:p>
            <a:fld id="{4FAB73BC-B049-4115-A692-8D63A059BFB8}" type="slidenum">
              <a:rPr lang="en-US" smtClean="0"/>
              <a:pPr/>
              <a:t>‹#›</a:t>
            </a:fld>
            <a:endParaRPr lang="en-US" dirty="0"/>
          </a:p>
        </p:txBody>
      </p:sp>
      <p:sp>
        <p:nvSpPr>
          <p:cNvPr id="7" name="Title 6">
            <a:extLst>
              <a:ext uri="{FF2B5EF4-FFF2-40B4-BE49-F238E27FC236}">
                <a16:creationId xmlns:a16="http://schemas.microsoft.com/office/drawing/2014/main" id="{A7190B5D-CFE9-4711-89DA-AF0A4A311AA1}"/>
              </a:ext>
            </a:extLst>
          </p:cNvPr>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GB" dirty="0"/>
              <a:t>Click to edit Master title style</a:t>
            </a:r>
          </a:p>
        </p:txBody>
      </p:sp>
    </p:spTree>
    <p:extLst>
      <p:ext uri="{BB962C8B-B14F-4D97-AF65-F5344CB8AC3E}">
        <p14:creationId xmlns:p14="http://schemas.microsoft.com/office/powerpoint/2010/main" val="755595353"/>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000" y="383153"/>
            <a:ext cx="11358833" cy="976094"/>
          </a:xfrm>
          <a:prstGeom prst="rect">
            <a:avLst/>
          </a:prstGeom>
        </p:spPr>
        <p:txBody>
          <a:bodyPr vert="horz" lIns="91440" tIns="45720" rIns="91440" bIns="45720" rtlCol="0" anchor="t" anchorCtr="0">
            <a:normAutofit/>
          </a:bodyPr>
          <a:lstStyle/>
          <a:p>
            <a:r>
              <a:rPr lang="en-GB" dirty="0"/>
              <a:t>Click to edit Master title style</a:t>
            </a:r>
            <a:endParaRPr lang="en-US" dirty="0"/>
          </a:p>
        </p:txBody>
      </p:sp>
      <p:sp>
        <p:nvSpPr>
          <p:cNvPr id="3" name="Text Placeholder 2"/>
          <p:cNvSpPr>
            <a:spLocks noGrp="1"/>
          </p:cNvSpPr>
          <p:nvPr>
            <p:ph type="body" idx="1"/>
          </p:nvPr>
        </p:nvSpPr>
        <p:spPr>
          <a:xfrm>
            <a:off x="342000" y="1487078"/>
            <a:ext cx="11355786" cy="4038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Footer Placeholder 4"/>
          <p:cNvSpPr>
            <a:spLocks noGrp="1"/>
          </p:cNvSpPr>
          <p:nvPr>
            <p:ph type="ftr" sz="quarter" idx="3"/>
          </p:nvPr>
        </p:nvSpPr>
        <p:spPr>
          <a:xfrm>
            <a:off x="342000" y="6220800"/>
            <a:ext cx="10154233" cy="365125"/>
          </a:xfrm>
          <a:prstGeom prst="rect">
            <a:avLst/>
          </a:prstGeom>
        </p:spPr>
        <p:txBody>
          <a:bodyPr vert="horz" lIns="91440" tIns="45720" rIns="91440" bIns="45720" rtlCol="0" anchor="t" anchorCtr="0"/>
          <a:lstStyle>
            <a:lvl1pPr algn="l">
              <a:defRPr sz="1300">
                <a:solidFill>
                  <a:srgbClr val="0A548B"/>
                </a:solidFill>
              </a:defRPr>
            </a:lvl1pPr>
          </a:lstStyle>
          <a:p>
            <a:r>
              <a:rPr lang="en-US" b="1" dirty="0"/>
              <a:t>ECITB.org.uk</a:t>
            </a:r>
            <a:endParaRPr lang="en-US" dirty="0"/>
          </a:p>
        </p:txBody>
      </p:sp>
      <p:sp>
        <p:nvSpPr>
          <p:cNvPr id="6" name="Slide Number Placeholder 5"/>
          <p:cNvSpPr>
            <a:spLocks noGrp="1"/>
          </p:cNvSpPr>
          <p:nvPr>
            <p:ph type="sldNum" sz="quarter" idx="4"/>
          </p:nvPr>
        </p:nvSpPr>
        <p:spPr>
          <a:xfrm>
            <a:off x="11016567" y="6220800"/>
            <a:ext cx="750701" cy="365125"/>
          </a:xfrm>
          <a:prstGeom prst="rect">
            <a:avLst/>
          </a:prstGeom>
        </p:spPr>
        <p:txBody>
          <a:bodyPr vert="horz" lIns="91440" tIns="45720" rIns="91440" bIns="45720" rtlCol="0" anchor="t" anchorCtr="0"/>
          <a:lstStyle>
            <a:lvl1pPr algn="r">
              <a:defRPr sz="1300" b="1">
                <a:solidFill>
                  <a:srgbClr val="0A548B"/>
                </a:solidFill>
              </a:defRPr>
            </a:lvl1pPr>
          </a:lstStyle>
          <a:p>
            <a:fld id="{4FAB73BC-B049-4115-A692-8D63A059BFB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702" r:id="rId2"/>
    <p:sldLayoutId id="2147483699" r:id="rId3"/>
    <p:sldLayoutId id="2147483686" r:id="rId4"/>
    <p:sldLayoutId id="2147483703" r:id="rId5"/>
    <p:sldLayoutId id="2147483697" r:id="rId6"/>
    <p:sldLayoutId id="2147483698" r:id="rId7"/>
    <p:sldLayoutId id="2147483687" r:id="rId8"/>
    <p:sldLayoutId id="2147483696" r:id="rId9"/>
    <p:sldLayoutId id="2147483688" r:id="rId10"/>
    <p:sldLayoutId id="2147483689" r:id="rId11"/>
    <p:sldLayoutId id="2147483690" r:id="rId12"/>
    <p:sldLayoutId id="2147483691" r:id="rId13"/>
    <p:sldLayoutId id="2147483692" r:id="rId14"/>
    <p:sldLayoutId id="2147483693" r:id="rId15"/>
  </p:sldLayoutIdLst>
  <p:hf hdr="0"/>
  <p:txStyles>
    <p:titleStyle>
      <a:lvl1pPr algn="l" defTabSz="685800" rtl="0" eaLnBrk="1" latinLnBrk="0" hangingPunct="1">
        <a:lnSpc>
          <a:spcPct val="90000"/>
        </a:lnSpc>
        <a:spcBef>
          <a:spcPct val="0"/>
        </a:spcBef>
        <a:buNone/>
        <a:defRPr sz="3600" b="1" kern="1200">
          <a:solidFill>
            <a:srgbClr val="0A548B"/>
          </a:solidFill>
          <a:latin typeface="Calibri" panose="020F0502020204030204" pitchFamily="34" charset="0"/>
          <a:ea typeface="+mj-ea"/>
          <a:cs typeface="Calibri" panose="020F0502020204030204" pitchFamily="34" charset="0"/>
        </a:defRPr>
      </a:lvl1pPr>
    </p:titleStyle>
    <p:bodyStyle>
      <a:lvl1pPr marL="0" indent="0" algn="l" defTabSz="685800" rtl="0" eaLnBrk="1" latinLnBrk="0" hangingPunct="1">
        <a:lnSpc>
          <a:spcPct val="90000"/>
        </a:lnSpc>
        <a:spcBef>
          <a:spcPts val="1050"/>
        </a:spcBef>
        <a:spcAft>
          <a:spcPts val="400"/>
        </a:spcAft>
        <a:buClr>
          <a:srgbClr val="0A548B"/>
        </a:buClr>
        <a:buSzPct val="100000"/>
        <a:buFont typeface="Corbel" pitchFamily="34" charset="0"/>
        <a:buNone/>
        <a:defRPr sz="1700" kern="1200">
          <a:solidFill>
            <a:srgbClr val="545155"/>
          </a:solidFill>
          <a:latin typeface="Calibri" panose="020F0502020204030204" pitchFamily="34" charset="0"/>
          <a:ea typeface="+mn-ea"/>
          <a:cs typeface="Calibri" panose="020F0502020204030204" pitchFamily="34" charset="0"/>
        </a:defRPr>
      </a:lvl1pPr>
      <a:lvl2pPr marL="0" indent="0" algn="l" defTabSz="685800" rtl="0" eaLnBrk="1" latinLnBrk="0" hangingPunct="1">
        <a:lnSpc>
          <a:spcPct val="90000"/>
        </a:lnSpc>
        <a:spcBef>
          <a:spcPts val="150"/>
        </a:spcBef>
        <a:spcAft>
          <a:spcPts val="400"/>
        </a:spcAft>
        <a:buClr>
          <a:srgbClr val="0A548B"/>
        </a:buClr>
        <a:buSzPct val="100000"/>
        <a:buFont typeface="Corbel" pitchFamily="34" charset="0"/>
        <a:buNone/>
        <a:defRPr sz="1700" b="1" kern="1200">
          <a:solidFill>
            <a:srgbClr val="545155"/>
          </a:solidFill>
          <a:latin typeface="Calibri" panose="020F0502020204030204" pitchFamily="34" charset="0"/>
          <a:ea typeface="+mn-ea"/>
          <a:cs typeface="Calibri" panose="020F0502020204030204" pitchFamily="34" charset="0"/>
        </a:defRPr>
      </a:lvl2pPr>
      <a:lvl3pPr marL="0" indent="-216000" algn="l" defTabSz="685800" rtl="0" eaLnBrk="1" latinLnBrk="0" hangingPunct="1">
        <a:lnSpc>
          <a:spcPct val="90000"/>
        </a:lnSpc>
        <a:spcBef>
          <a:spcPts val="150"/>
        </a:spcBef>
        <a:spcAft>
          <a:spcPts val="400"/>
        </a:spcAft>
        <a:buClr>
          <a:srgbClr val="0A548B"/>
        </a:buClr>
        <a:buSzPct val="100000"/>
        <a:buFont typeface="Corbel" pitchFamily="34" charset="0"/>
        <a:buChar char="•"/>
        <a:defRPr sz="1700" kern="1200">
          <a:solidFill>
            <a:srgbClr val="545155"/>
          </a:solidFill>
          <a:latin typeface="Calibri" panose="020F0502020204030204" pitchFamily="34" charset="0"/>
          <a:ea typeface="+mn-ea"/>
          <a:cs typeface="Calibri" panose="020F0502020204030204" pitchFamily="34" charset="0"/>
        </a:defRPr>
      </a:lvl3pPr>
      <a:lvl4pPr marL="432000" indent="-216000" algn="l" defTabSz="685800" rtl="0" eaLnBrk="1" latinLnBrk="0" hangingPunct="1">
        <a:lnSpc>
          <a:spcPct val="90000"/>
        </a:lnSpc>
        <a:spcBef>
          <a:spcPts val="150"/>
        </a:spcBef>
        <a:spcAft>
          <a:spcPts val="400"/>
        </a:spcAft>
        <a:buClr>
          <a:srgbClr val="0A548B"/>
        </a:buClr>
        <a:buSzPct val="100000"/>
        <a:buFont typeface="Corbel" pitchFamily="34" charset="0"/>
        <a:buChar char="•"/>
        <a:defRPr sz="1700" kern="1200">
          <a:solidFill>
            <a:srgbClr val="545155"/>
          </a:solidFill>
          <a:latin typeface="Calibri" panose="020F0502020204030204" pitchFamily="34" charset="0"/>
          <a:ea typeface="+mn-ea"/>
          <a:cs typeface="Calibri" panose="020F0502020204030204" pitchFamily="34" charset="0"/>
        </a:defRPr>
      </a:lvl4pPr>
      <a:lvl5pPr marL="648000" indent="-216000" algn="l" defTabSz="685800" rtl="0" eaLnBrk="1" latinLnBrk="0" hangingPunct="1">
        <a:lnSpc>
          <a:spcPct val="90000"/>
        </a:lnSpc>
        <a:spcBef>
          <a:spcPts val="150"/>
        </a:spcBef>
        <a:spcAft>
          <a:spcPts val="400"/>
        </a:spcAft>
        <a:buClr>
          <a:srgbClr val="0A548B"/>
        </a:buClr>
        <a:buSzPct val="100000"/>
        <a:buFont typeface="Corbel" pitchFamily="34" charset="0"/>
        <a:buChar char="•"/>
        <a:defRPr sz="1700" kern="1200">
          <a:solidFill>
            <a:srgbClr val="545155"/>
          </a:solidFill>
          <a:latin typeface="Calibri" panose="020F0502020204030204" pitchFamily="34" charset="0"/>
          <a:ea typeface="+mn-ea"/>
          <a:cs typeface="Calibri" panose="020F0502020204030204" pitchFamily="34" charset="0"/>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prudentman.idv.tw/2018/03/2018-about-test-for-bank-internal-control.html" TargetMode="External"/><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82D29E5-8089-4351-8F9F-A393EDF480A3}"/>
              </a:ext>
            </a:extLst>
          </p:cNvPr>
          <p:cNvSpPr>
            <a:spLocks noGrp="1"/>
          </p:cNvSpPr>
          <p:nvPr>
            <p:ph type="ctrTitle"/>
          </p:nvPr>
        </p:nvSpPr>
        <p:spPr>
          <a:xfrm>
            <a:off x="342000" y="2059709"/>
            <a:ext cx="8977491" cy="2170546"/>
          </a:xfrm>
        </p:spPr>
        <p:txBody>
          <a:bodyPr/>
          <a:lstStyle/>
          <a:p>
            <a:r>
              <a:rPr lang="en-GB" dirty="0"/>
              <a:t>Development of a training programme for the safe use of drones in industrial applications</a:t>
            </a:r>
          </a:p>
        </p:txBody>
      </p:sp>
      <p:sp>
        <p:nvSpPr>
          <p:cNvPr id="7" name="Text Placeholder 6">
            <a:extLst>
              <a:ext uri="{FF2B5EF4-FFF2-40B4-BE49-F238E27FC236}">
                <a16:creationId xmlns:a16="http://schemas.microsoft.com/office/drawing/2014/main" id="{CBF4BC6F-A4EC-462D-936E-2ECAA3A6ABA3}"/>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27871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8A23AC-052B-4F1B-9995-4D2DDBFE0D3A}"/>
              </a:ext>
            </a:extLst>
          </p:cNvPr>
          <p:cNvSpPr>
            <a:spLocks noGrp="1"/>
          </p:cNvSpPr>
          <p:nvPr>
            <p:ph type="sldNum" sz="quarter" idx="12"/>
          </p:nvPr>
        </p:nvSpPr>
        <p:spPr/>
        <p:txBody>
          <a:bodyPr/>
          <a:lstStyle/>
          <a:p>
            <a:fld id="{4FAB73BC-B049-4115-A692-8D63A059BFB8}" type="slidenum">
              <a:rPr lang="en-US" smtClean="0"/>
              <a:pPr/>
              <a:t>10</a:t>
            </a:fld>
            <a:endParaRPr lang="en-US" dirty="0"/>
          </a:p>
        </p:txBody>
      </p:sp>
      <p:sp>
        <p:nvSpPr>
          <p:cNvPr id="3" name="Footer Placeholder 2">
            <a:extLst>
              <a:ext uri="{FF2B5EF4-FFF2-40B4-BE49-F238E27FC236}">
                <a16:creationId xmlns:a16="http://schemas.microsoft.com/office/drawing/2014/main" id="{1F1DDBC0-DD5C-4C44-82B5-7C130E7CBEBB}"/>
              </a:ext>
            </a:extLst>
          </p:cNvPr>
          <p:cNvSpPr>
            <a:spLocks noGrp="1"/>
          </p:cNvSpPr>
          <p:nvPr>
            <p:ph type="ftr" sz="quarter" idx="3"/>
          </p:nvPr>
        </p:nvSpPr>
        <p:spPr/>
        <p:txBody>
          <a:bodyPr/>
          <a:lstStyle/>
          <a:p>
            <a:r>
              <a:rPr lang="en-US" b="1"/>
              <a:t>ECITB.org.uk</a:t>
            </a:r>
            <a:endParaRPr lang="en-US" dirty="0"/>
          </a:p>
        </p:txBody>
      </p:sp>
      <p:sp>
        <p:nvSpPr>
          <p:cNvPr id="4" name="TextBox 3">
            <a:extLst>
              <a:ext uri="{FF2B5EF4-FFF2-40B4-BE49-F238E27FC236}">
                <a16:creationId xmlns:a16="http://schemas.microsoft.com/office/drawing/2014/main" id="{E2C3DA3F-0183-452A-8CCB-990B3C40B621}"/>
              </a:ext>
            </a:extLst>
          </p:cNvPr>
          <p:cNvSpPr txBox="1"/>
          <p:nvPr/>
        </p:nvSpPr>
        <p:spPr>
          <a:xfrm>
            <a:off x="3500468" y="1082650"/>
            <a:ext cx="7449424" cy="707886"/>
          </a:xfrm>
          <a:prstGeom prst="rect">
            <a:avLst/>
          </a:prstGeom>
          <a:noFill/>
        </p:spPr>
        <p:txBody>
          <a:bodyPr wrap="square" rtlCol="0">
            <a:spAutoFit/>
          </a:bodyPr>
          <a:lstStyle/>
          <a:p>
            <a:r>
              <a:rPr lang="en-GB" sz="4000" dirty="0">
                <a:latin typeface="Calibri" panose="020F0502020204030204" pitchFamily="34" charset="0"/>
                <a:cs typeface="Calibri" panose="020F0502020204030204" pitchFamily="34" charset="0"/>
              </a:rPr>
              <a:t>Thank you for listening</a:t>
            </a:r>
          </a:p>
        </p:txBody>
      </p:sp>
      <p:pic>
        <p:nvPicPr>
          <p:cNvPr id="5" name="Picture 4">
            <a:extLst>
              <a:ext uri="{FF2B5EF4-FFF2-40B4-BE49-F238E27FC236}">
                <a16:creationId xmlns:a16="http://schemas.microsoft.com/office/drawing/2014/main" id="{8C88A377-D808-4B2F-B71A-E492E0B4AE2D}"/>
              </a:ext>
            </a:extLst>
          </p:cNvPr>
          <p:cNvPicPr>
            <a:picLocks noChangeAspect="1"/>
          </p:cNvPicPr>
          <p:nvPr/>
        </p:nvPicPr>
        <p:blipFill>
          <a:blip r:embed="rId2"/>
          <a:stretch>
            <a:fillRect/>
          </a:stretch>
        </p:blipFill>
        <p:spPr>
          <a:xfrm>
            <a:off x="3286314" y="1753373"/>
            <a:ext cx="5619371" cy="3746523"/>
          </a:xfrm>
          <a:prstGeom prst="rect">
            <a:avLst/>
          </a:prstGeom>
        </p:spPr>
      </p:pic>
      <p:sp>
        <p:nvSpPr>
          <p:cNvPr id="6" name="TextBox 5">
            <a:extLst>
              <a:ext uri="{FF2B5EF4-FFF2-40B4-BE49-F238E27FC236}">
                <a16:creationId xmlns:a16="http://schemas.microsoft.com/office/drawing/2014/main" id="{98C46C50-B4E2-49B1-B678-4F9B20D30033}"/>
              </a:ext>
            </a:extLst>
          </p:cNvPr>
          <p:cNvSpPr txBox="1"/>
          <p:nvPr/>
        </p:nvSpPr>
        <p:spPr>
          <a:xfrm>
            <a:off x="5223575" y="5222897"/>
            <a:ext cx="3291792" cy="276999"/>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Image courtesy of DJI</a:t>
            </a:r>
          </a:p>
        </p:txBody>
      </p:sp>
    </p:spTree>
    <p:extLst>
      <p:ext uri="{BB962C8B-B14F-4D97-AF65-F5344CB8AC3E}">
        <p14:creationId xmlns:p14="http://schemas.microsoft.com/office/powerpoint/2010/main" val="4076523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42">
            <a:extLst>
              <a:ext uri="{FF2B5EF4-FFF2-40B4-BE49-F238E27FC236}">
                <a16:creationId xmlns:a16="http://schemas.microsoft.com/office/drawing/2014/main" id="{690310D5-544B-4F51-9863-98659F00E96C}"/>
              </a:ext>
            </a:extLst>
          </p:cNvPr>
          <p:cNvSpPr>
            <a:spLocks noGrp="1"/>
          </p:cNvSpPr>
          <p:nvPr>
            <p:ph idx="1"/>
          </p:nvPr>
        </p:nvSpPr>
        <p:spPr/>
        <p:txBody>
          <a:bodyPr/>
          <a:lstStyle/>
          <a:p>
            <a:r>
              <a:rPr lang="en-GB" dirty="0"/>
              <a:t>ECITB have previously developed a training standard for ‘Industrial Drone Operations’ (IDO) released in 2017</a:t>
            </a:r>
          </a:p>
          <a:p>
            <a:pPr marL="285750" indent="-285750">
              <a:buFont typeface="Arial" panose="020B0604020202020204" pitchFamily="34" charset="0"/>
              <a:buChar char="•"/>
            </a:pPr>
            <a:r>
              <a:rPr lang="en-GB" dirty="0"/>
              <a:t>The IDO training standard required review after legislative changes and technological advances in UAS systems, controls and payloads</a:t>
            </a:r>
          </a:p>
          <a:p>
            <a:pPr marL="717750" lvl="3" indent="-285750">
              <a:buFont typeface="Arial" panose="020B0604020202020204" pitchFamily="34" charset="0"/>
              <a:buChar char="•"/>
            </a:pPr>
            <a:r>
              <a:rPr lang="en-GB" dirty="0"/>
              <a:t>Whilst the current standard is largely applicable, the removal of the </a:t>
            </a:r>
            <a:r>
              <a:rPr lang="en-GB" dirty="0" err="1"/>
              <a:t>PfCO</a:t>
            </a:r>
            <a:r>
              <a:rPr lang="en-GB" dirty="0"/>
              <a:t> and introduction of the GVC are some of the changes being addressed</a:t>
            </a:r>
          </a:p>
          <a:p>
            <a:pPr marL="285750" indent="-285750">
              <a:buFont typeface="Arial" panose="020B0604020202020204" pitchFamily="34" charset="0"/>
              <a:buChar char="•"/>
            </a:pPr>
            <a:r>
              <a:rPr lang="en-GB" dirty="0"/>
              <a:t>Engineering Construction Industry (ECI) has seen a dramatic increase in the utilising of UAS due to flexibility, reduction in disruption to production and obvious safety advantages, this has meant the interest from the ECI has increased significantly and raised specific issues</a:t>
            </a:r>
          </a:p>
          <a:p>
            <a:pPr marL="285750" indent="-285750">
              <a:buFont typeface="Arial" panose="020B0604020202020204" pitchFamily="34" charset="0"/>
              <a:buChar char="•"/>
            </a:pPr>
            <a:r>
              <a:rPr lang="en-GB" dirty="0"/>
              <a:t>This has left the ECI with the requirement to either train their own operatives or understand the requirements of their inspection scope when subcontracting the inspections; in a rapidly changing technological environment this no small task</a:t>
            </a:r>
          </a:p>
          <a:p>
            <a:pPr marL="285750" indent="-285750">
              <a:buFont typeface="Arial" panose="020B0604020202020204" pitchFamily="34" charset="0"/>
              <a:buChar char="•"/>
            </a:pPr>
            <a:r>
              <a:rPr lang="en-GB" dirty="0"/>
              <a:t>ECITB has formed a working group from the ECI and UAS training providers to help update the training standard, and develop additional ones as well as identify how to update our members understanding of the UAS services and capabilities</a:t>
            </a:r>
          </a:p>
        </p:txBody>
      </p:sp>
      <p:sp>
        <p:nvSpPr>
          <p:cNvPr id="42" name="Title 41">
            <a:extLst>
              <a:ext uri="{FF2B5EF4-FFF2-40B4-BE49-F238E27FC236}">
                <a16:creationId xmlns:a16="http://schemas.microsoft.com/office/drawing/2014/main" id="{5AFF9EA1-CD0D-481B-BE1D-5F17C83B231A}"/>
              </a:ext>
            </a:extLst>
          </p:cNvPr>
          <p:cNvSpPr>
            <a:spLocks noGrp="1"/>
          </p:cNvSpPr>
          <p:nvPr>
            <p:ph type="title"/>
          </p:nvPr>
        </p:nvSpPr>
        <p:spPr/>
        <p:txBody>
          <a:bodyPr/>
          <a:lstStyle/>
          <a:p>
            <a:r>
              <a:rPr lang="en-GB" dirty="0"/>
              <a:t>Current ECITB training</a:t>
            </a:r>
          </a:p>
        </p:txBody>
      </p:sp>
      <p:sp>
        <p:nvSpPr>
          <p:cNvPr id="6" name="Slide Number Placeholder 5">
            <a:extLst>
              <a:ext uri="{FF2B5EF4-FFF2-40B4-BE49-F238E27FC236}">
                <a16:creationId xmlns:a16="http://schemas.microsoft.com/office/drawing/2014/main" id="{3FD9AD4F-2C39-4E27-B067-B67296FA77F4}"/>
              </a:ext>
            </a:extLst>
          </p:cNvPr>
          <p:cNvSpPr>
            <a:spLocks noGrp="1"/>
          </p:cNvSpPr>
          <p:nvPr>
            <p:ph type="sldNum" sz="quarter" idx="12"/>
          </p:nvPr>
        </p:nvSpPr>
        <p:spPr/>
        <p:txBody>
          <a:bodyPr/>
          <a:lstStyle/>
          <a:p>
            <a:fld id="{4FAB73BC-B049-4115-A692-8D63A059BFB8}" type="slidenum">
              <a:rPr lang="en-US" smtClean="0"/>
              <a:pPr/>
              <a:t>2</a:t>
            </a:fld>
            <a:endParaRPr lang="en-US" dirty="0"/>
          </a:p>
        </p:txBody>
      </p:sp>
    </p:spTree>
    <p:extLst>
      <p:ext uri="{BB962C8B-B14F-4D97-AF65-F5344CB8AC3E}">
        <p14:creationId xmlns:p14="http://schemas.microsoft.com/office/powerpoint/2010/main" val="29045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5AFF9EA1-CD0D-481B-BE1D-5F17C83B231A}"/>
              </a:ext>
            </a:extLst>
          </p:cNvPr>
          <p:cNvSpPr>
            <a:spLocks noGrp="1"/>
          </p:cNvSpPr>
          <p:nvPr>
            <p:ph type="title"/>
          </p:nvPr>
        </p:nvSpPr>
        <p:spPr>
          <a:xfrm>
            <a:off x="342000" y="383153"/>
            <a:ext cx="11358833" cy="976094"/>
          </a:xfrm>
        </p:spPr>
        <p:txBody>
          <a:bodyPr anchor="t">
            <a:normAutofit/>
          </a:bodyPr>
          <a:lstStyle/>
          <a:p>
            <a:r>
              <a:rPr lang="en-GB" dirty="0"/>
              <a:t>ECITB training standard development</a:t>
            </a:r>
          </a:p>
        </p:txBody>
      </p:sp>
      <p:sp>
        <p:nvSpPr>
          <p:cNvPr id="43" name="Content Placeholder 42">
            <a:extLst>
              <a:ext uri="{FF2B5EF4-FFF2-40B4-BE49-F238E27FC236}">
                <a16:creationId xmlns:a16="http://schemas.microsoft.com/office/drawing/2014/main" id="{690310D5-544B-4F51-9863-98659F00E96C}"/>
              </a:ext>
            </a:extLst>
          </p:cNvPr>
          <p:cNvSpPr>
            <a:spLocks noGrp="1"/>
          </p:cNvSpPr>
          <p:nvPr>
            <p:ph sz="half" idx="1"/>
          </p:nvPr>
        </p:nvSpPr>
        <p:spPr>
          <a:xfrm>
            <a:off x="342000" y="1485898"/>
            <a:ext cx="7092470" cy="4567661"/>
          </a:xfrm>
        </p:spPr>
        <p:txBody>
          <a:bodyPr>
            <a:normAutofit/>
          </a:bodyPr>
          <a:lstStyle/>
          <a:p>
            <a:r>
              <a:rPr lang="en-GB" sz="2000" dirty="0"/>
              <a:t>UAS working group has identified;</a:t>
            </a:r>
          </a:p>
          <a:p>
            <a:pPr marL="285750" indent="-285750">
              <a:buFont typeface="Arial" panose="020B0604020202020204" pitchFamily="34" charset="0"/>
              <a:buChar char="•"/>
            </a:pPr>
            <a:r>
              <a:rPr lang="en-GB" sz="2000" dirty="0"/>
              <a:t>The assured competence of UAS operators has a direct impact on the operational site and presents unique hazards and safety concerns</a:t>
            </a:r>
          </a:p>
          <a:p>
            <a:pPr marL="285750" indent="-285750">
              <a:buFont typeface="Arial" panose="020B0604020202020204" pitchFamily="34" charset="0"/>
              <a:buChar char="•"/>
            </a:pPr>
            <a:r>
              <a:rPr lang="en-GB" sz="2000" dirty="0"/>
              <a:t>The current providers for the inspection services consists a small number of trusted companies, however the expansion in utilisation of UAS has increased the requirement for new operators and further specialisation</a:t>
            </a:r>
          </a:p>
          <a:p>
            <a:pPr marL="285750" indent="-285750">
              <a:buFont typeface="Arial" panose="020B0604020202020204" pitchFamily="34" charset="0"/>
              <a:buChar char="•"/>
            </a:pPr>
            <a:r>
              <a:rPr lang="en-GB" sz="2000" dirty="0"/>
              <a:t>There is a general lack of knowledge of the specific site hazards and specifically the hazardous areas, such as Oil &amp; Gas, Nuclear etc</a:t>
            </a:r>
          </a:p>
        </p:txBody>
      </p:sp>
      <p:pic>
        <p:nvPicPr>
          <p:cNvPr id="2" name="Picture 1">
            <a:extLst>
              <a:ext uri="{FF2B5EF4-FFF2-40B4-BE49-F238E27FC236}">
                <a16:creationId xmlns:a16="http://schemas.microsoft.com/office/drawing/2014/main" id="{A104A5C7-73E0-4979-BDA8-189872E12286}"/>
              </a:ext>
            </a:extLst>
          </p:cNvPr>
          <p:cNvPicPr>
            <a:picLocks noChangeAspect="1"/>
          </p:cNvPicPr>
          <p:nvPr/>
        </p:nvPicPr>
        <p:blipFill rotWithShape="1">
          <a:blip r:embed="rId2"/>
          <a:srcRect l="10312" r="21827" b="1"/>
          <a:stretch/>
        </p:blipFill>
        <p:spPr>
          <a:xfrm>
            <a:off x="7521727" y="1669460"/>
            <a:ext cx="4245541" cy="3519080"/>
          </a:xfrm>
          <a:prstGeom prst="rect">
            <a:avLst/>
          </a:prstGeom>
          <a:noFill/>
        </p:spPr>
      </p:pic>
      <p:sp>
        <p:nvSpPr>
          <p:cNvPr id="6" name="Slide Number Placeholder 5">
            <a:extLst>
              <a:ext uri="{FF2B5EF4-FFF2-40B4-BE49-F238E27FC236}">
                <a16:creationId xmlns:a16="http://schemas.microsoft.com/office/drawing/2014/main" id="{3FD9AD4F-2C39-4E27-B067-B67296FA77F4}"/>
              </a:ext>
            </a:extLst>
          </p:cNvPr>
          <p:cNvSpPr>
            <a:spLocks noGrp="1"/>
          </p:cNvSpPr>
          <p:nvPr>
            <p:ph type="sldNum" sz="quarter" idx="12"/>
          </p:nvPr>
        </p:nvSpPr>
        <p:spPr>
          <a:xfrm>
            <a:off x="11016567" y="6220800"/>
            <a:ext cx="750701" cy="365125"/>
          </a:xfrm>
        </p:spPr>
        <p:txBody>
          <a:bodyPr anchor="t">
            <a:normAutofit/>
          </a:bodyPr>
          <a:lstStyle/>
          <a:p>
            <a:pPr>
              <a:spcAft>
                <a:spcPts val="600"/>
              </a:spcAft>
            </a:pPr>
            <a:fld id="{4FAB73BC-B049-4115-A692-8D63A059BFB8}" type="slidenum">
              <a:rPr lang="en-US" smtClean="0"/>
              <a:pPr>
                <a:spcAft>
                  <a:spcPts val="600"/>
                </a:spcAft>
              </a:pPr>
              <a:t>3</a:t>
            </a:fld>
            <a:endParaRPr lang="en-US"/>
          </a:p>
        </p:txBody>
      </p:sp>
      <p:sp>
        <p:nvSpPr>
          <p:cNvPr id="3" name="TextBox 2">
            <a:extLst>
              <a:ext uri="{FF2B5EF4-FFF2-40B4-BE49-F238E27FC236}">
                <a16:creationId xmlns:a16="http://schemas.microsoft.com/office/drawing/2014/main" id="{F1E8CC52-4E5E-46B4-9788-971D686E10AB}"/>
              </a:ext>
            </a:extLst>
          </p:cNvPr>
          <p:cNvSpPr txBox="1"/>
          <p:nvPr/>
        </p:nvSpPr>
        <p:spPr>
          <a:xfrm>
            <a:off x="7793372" y="5268286"/>
            <a:ext cx="2583810"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Image courtesy of DJI</a:t>
            </a:r>
          </a:p>
        </p:txBody>
      </p:sp>
    </p:spTree>
    <p:extLst>
      <p:ext uri="{BB962C8B-B14F-4D97-AF65-F5344CB8AC3E}">
        <p14:creationId xmlns:p14="http://schemas.microsoft.com/office/powerpoint/2010/main" val="37841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a:extLst>
              <a:ext uri="{FF2B5EF4-FFF2-40B4-BE49-F238E27FC236}">
                <a16:creationId xmlns:a16="http://schemas.microsoft.com/office/drawing/2014/main" id="{5AFF9EA1-CD0D-481B-BE1D-5F17C83B231A}"/>
              </a:ext>
            </a:extLst>
          </p:cNvPr>
          <p:cNvSpPr>
            <a:spLocks noGrp="1"/>
          </p:cNvSpPr>
          <p:nvPr>
            <p:ph type="title"/>
          </p:nvPr>
        </p:nvSpPr>
        <p:spPr>
          <a:xfrm>
            <a:off x="342000" y="383153"/>
            <a:ext cx="11358833" cy="976094"/>
          </a:xfrm>
        </p:spPr>
        <p:txBody>
          <a:bodyPr anchor="t">
            <a:normAutofit/>
          </a:bodyPr>
          <a:lstStyle/>
          <a:p>
            <a:r>
              <a:rPr lang="en-GB" dirty="0"/>
              <a:t>ECITB training standard development</a:t>
            </a:r>
          </a:p>
        </p:txBody>
      </p:sp>
      <p:sp>
        <p:nvSpPr>
          <p:cNvPr id="43" name="Content Placeholder 42">
            <a:extLst>
              <a:ext uri="{FF2B5EF4-FFF2-40B4-BE49-F238E27FC236}">
                <a16:creationId xmlns:a16="http://schemas.microsoft.com/office/drawing/2014/main" id="{690310D5-544B-4F51-9863-98659F00E96C}"/>
              </a:ext>
            </a:extLst>
          </p:cNvPr>
          <p:cNvSpPr>
            <a:spLocks noGrp="1"/>
          </p:cNvSpPr>
          <p:nvPr>
            <p:ph sz="half" idx="1"/>
          </p:nvPr>
        </p:nvSpPr>
        <p:spPr>
          <a:xfrm>
            <a:off x="342000" y="1485898"/>
            <a:ext cx="7092470" cy="4567661"/>
          </a:xfrm>
        </p:spPr>
        <p:txBody>
          <a:bodyPr>
            <a:normAutofit lnSpcReduction="10000"/>
          </a:bodyPr>
          <a:lstStyle/>
          <a:p>
            <a:r>
              <a:rPr lang="en-GB" sz="2000" dirty="0"/>
              <a:t>UAS working group has identified;</a:t>
            </a:r>
          </a:p>
          <a:p>
            <a:pPr marL="285750" indent="-285750">
              <a:buFont typeface="Arial" panose="020B0604020202020204" pitchFamily="34" charset="0"/>
              <a:buChar char="•"/>
            </a:pPr>
            <a:r>
              <a:rPr lang="en-GB" sz="2000" dirty="0"/>
              <a:t>The recovery of an error at low attitudes where UAS are utilised leaves little time for recovery by the operator and understanding how to respond if the failure occurs has a direct impact on the operational site, recent incidents have highlighted the need for training to fly without positional </a:t>
            </a:r>
            <a:r>
              <a:rPr lang="en-GB" sz="2000" dirty="0" err="1"/>
              <a:t>assitance</a:t>
            </a:r>
            <a:endParaRPr lang="en-GB" sz="2000" dirty="0"/>
          </a:p>
          <a:p>
            <a:pPr marL="285750" indent="-285750">
              <a:buFont typeface="Arial" panose="020B0604020202020204" pitchFamily="34" charset="0"/>
              <a:buChar char="•"/>
            </a:pPr>
            <a:r>
              <a:rPr lang="en-GB" sz="2000" dirty="0"/>
              <a:t>Existing client site teams greater knowledge of the site safety and operational requirements does not mean they can operate a UAS successfully</a:t>
            </a:r>
          </a:p>
          <a:p>
            <a:pPr marL="285750" indent="-285750">
              <a:buFont typeface="Arial" panose="020B0604020202020204" pitchFamily="34" charset="0"/>
              <a:buChar char="•"/>
            </a:pPr>
            <a:r>
              <a:rPr lang="en-GB" sz="2000" dirty="0"/>
              <a:t>UAS operators limited knowledge of the site entry requirements such as basic safety courses and specialist vetting requirements or even off shore survival training; simply put UAS operators don’t know what they need to know and how to meet the requirements before accessing the site</a:t>
            </a:r>
          </a:p>
        </p:txBody>
      </p:sp>
      <p:pic>
        <p:nvPicPr>
          <p:cNvPr id="2" name="Picture 1">
            <a:extLst>
              <a:ext uri="{FF2B5EF4-FFF2-40B4-BE49-F238E27FC236}">
                <a16:creationId xmlns:a16="http://schemas.microsoft.com/office/drawing/2014/main" id="{A104A5C7-73E0-4979-BDA8-189872E12286}"/>
              </a:ext>
            </a:extLst>
          </p:cNvPr>
          <p:cNvPicPr>
            <a:picLocks noChangeAspect="1"/>
          </p:cNvPicPr>
          <p:nvPr/>
        </p:nvPicPr>
        <p:blipFill rotWithShape="1">
          <a:blip r:embed="rId2"/>
          <a:srcRect l="10312" r="21827" b="1"/>
          <a:stretch/>
        </p:blipFill>
        <p:spPr>
          <a:xfrm>
            <a:off x="7521727" y="1669460"/>
            <a:ext cx="4245541" cy="3519080"/>
          </a:xfrm>
          <a:prstGeom prst="rect">
            <a:avLst/>
          </a:prstGeom>
          <a:noFill/>
        </p:spPr>
      </p:pic>
      <p:sp>
        <p:nvSpPr>
          <p:cNvPr id="6" name="Slide Number Placeholder 5">
            <a:extLst>
              <a:ext uri="{FF2B5EF4-FFF2-40B4-BE49-F238E27FC236}">
                <a16:creationId xmlns:a16="http://schemas.microsoft.com/office/drawing/2014/main" id="{3FD9AD4F-2C39-4E27-B067-B67296FA77F4}"/>
              </a:ext>
            </a:extLst>
          </p:cNvPr>
          <p:cNvSpPr>
            <a:spLocks noGrp="1"/>
          </p:cNvSpPr>
          <p:nvPr>
            <p:ph type="sldNum" sz="quarter" idx="12"/>
          </p:nvPr>
        </p:nvSpPr>
        <p:spPr>
          <a:xfrm>
            <a:off x="11016567" y="6220800"/>
            <a:ext cx="750701" cy="365125"/>
          </a:xfrm>
        </p:spPr>
        <p:txBody>
          <a:bodyPr anchor="t">
            <a:normAutofit/>
          </a:bodyPr>
          <a:lstStyle/>
          <a:p>
            <a:pPr>
              <a:spcAft>
                <a:spcPts val="600"/>
              </a:spcAft>
            </a:pPr>
            <a:fld id="{4FAB73BC-B049-4115-A692-8D63A059BFB8}" type="slidenum">
              <a:rPr lang="en-US" smtClean="0"/>
              <a:pPr>
                <a:spcAft>
                  <a:spcPts val="600"/>
                </a:spcAft>
              </a:pPr>
              <a:t>4</a:t>
            </a:fld>
            <a:endParaRPr lang="en-US"/>
          </a:p>
        </p:txBody>
      </p:sp>
      <p:sp>
        <p:nvSpPr>
          <p:cNvPr id="7" name="TextBox 6">
            <a:extLst>
              <a:ext uri="{FF2B5EF4-FFF2-40B4-BE49-F238E27FC236}">
                <a16:creationId xmlns:a16="http://schemas.microsoft.com/office/drawing/2014/main" id="{C10A1F87-E41A-49CD-8BAF-73ECEB7D7AB3}"/>
              </a:ext>
            </a:extLst>
          </p:cNvPr>
          <p:cNvSpPr txBox="1"/>
          <p:nvPr/>
        </p:nvSpPr>
        <p:spPr>
          <a:xfrm>
            <a:off x="7793372" y="5268286"/>
            <a:ext cx="2583810" cy="307777"/>
          </a:xfrm>
          <a:prstGeom prst="rect">
            <a:avLst/>
          </a:prstGeom>
          <a:noFill/>
        </p:spPr>
        <p:txBody>
          <a:bodyPr wrap="square" rtlCol="0">
            <a:spAutoFit/>
          </a:bodyPr>
          <a:lstStyle/>
          <a:p>
            <a:r>
              <a:rPr lang="en-GB" sz="1400" dirty="0">
                <a:latin typeface="Calibri" panose="020F0502020204030204" pitchFamily="34" charset="0"/>
                <a:cs typeface="Calibri" panose="020F0502020204030204" pitchFamily="34" charset="0"/>
              </a:rPr>
              <a:t>Image courtesy of DJI</a:t>
            </a:r>
          </a:p>
        </p:txBody>
      </p:sp>
    </p:spTree>
    <p:extLst>
      <p:ext uri="{BB962C8B-B14F-4D97-AF65-F5344CB8AC3E}">
        <p14:creationId xmlns:p14="http://schemas.microsoft.com/office/powerpoint/2010/main" val="189882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42">
            <a:extLst>
              <a:ext uri="{FF2B5EF4-FFF2-40B4-BE49-F238E27FC236}">
                <a16:creationId xmlns:a16="http://schemas.microsoft.com/office/drawing/2014/main" id="{690310D5-544B-4F51-9863-98659F00E96C}"/>
              </a:ext>
            </a:extLst>
          </p:cNvPr>
          <p:cNvSpPr>
            <a:spLocks noGrp="1"/>
          </p:cNvSpPr>
          <p:nvPr>
            <p:ph idx="1"/>
          </p:nvPr>
        </p:nvSpPr>
        <p:spPr>
          <a:xfrm>
            <a:off x="341999" y="1487078"/>
            <a:ext cx="8714451" cy="4310040"/>
          </a:xfrm>
        </p:spPr>
        <p:txBody>
          <a:bodyPr>
            <a:normAutofit fontScale="92500" lnSpcReduction="20000"/>
          </a:bodyPr>
          <a:lstStyle/>
          <a:p>
            <a:r>
              <a:rPr lang="en-GB" sz="2000" dirty="0"/>
              <a:t>The training standards provide the following;</a:t>
            </a:r>
          </a:p>
          <a:p>
            <a:pPr marL="285750" indent="-285750">
              <a:buFont typeface="Arial" panose="020B0604020202020204" pitchFamily="34" charset="0"/>
              <a:buChar char="•"/>
            </a:pPr>
            <a:r>
              <a:rPr lang="en-GB" sz="2000" dirty="0"/>
              <a:t>Content which must be covered for a specific industrial sector, examples included nuclear, petrochemical, pharmaceutical, water treatment, oil and gas and renewables including off shore wind</a:t>
            </a:r>
          </a:p>
          <a:p>
            <a:pPr marL="285750" indent="-285750">
              <a:buFont typeface="Arial" panose="020B0604020202020204" pitchFamily="34" charset="0"/>
              <a:buChar char="•"/>
            </a:pPr>
            <a:r>
              <a:rPr lang="en-GB" sz="2000" dirty="0"/>
              <a:t>Technical tests to confirm a consistent level of knowledge and practical demonstration which will be certificated</a:t>
            </a:r>
          </a:p>
          <a:p>
            <a:pPr marL="285750" indent="-285750">
              <a:buFont typeface="Arial" panose="020B0604020202020204" pitchFamily="34" charset="0"/>
              <a:buChar char="•"/>
            </a:pPr>
            <a:r>
              <a:rPr lang="en-GB" sz="2000" dirty="0"/>
              <a:t>A wider scope of content and of depth agreed by the working group with the ECI</a:t>
            </a:r>
          </a:p>
          <a:p>
            <a:pPr marL="285750" indent="-285750">
              <a:buFont typeface="Arial" panose="020B0604020202020204" pitchFamily="34" charset="0"/>
              <a:buChar char="•"/>
            </a:pPr>
            <a:r>
              <a:rPr lang="en-GB" sz="2000" dirty="0"/>
              <a:t>Nationally recognised standards which the ECI can benchmark against</a:t>
            </a:r>
          </a:p>
          <a:p>
            <a:pPr marL="285750" indent="-285750">
              <a:buFont typeface="Arial" panose="020B0604020202020204" pitchFamily="34" charset="0"/>
              <a:buChar char="•"/>
            </a:pPr>
            <a:r>
              <a:rPr lang="en-GB" sz="2000" dirty="0"/>
              <a:t>Quality assured training providers monitored by the ECITB QA team</a:t>
            </a:r>
          </a:p>
          <a:p>
            <a:pPr marL="285750" indent="-285750">
              <a:buFont typeface="Arial" panose="020B0604020202020204" pitchFamily="34" charset="0"/>
              <a:buChar char="•"/>
            </a:pPr>
            <a:r>
              <a:rPr lang="en-GB" sz="2000" dirty="0"/>
              <a:t>Training for ECI personnel to understand the UAS operations and how it will meet their inspection scope: the intelligent customer</a:t>
            </a:r>
          </a:p>
          <a:p>
            <a:pPr marL="285750" indent="-285750">
              <a:buFont typeface="Arial" panose="020B0604020202020204" pitchFamily="34" charset="0"/>
              <a:buChar char="•"/>
            </a:pPr>
            <a:r>
              <a:rPr lang="en-GB" sz="2000" dirty="0"/>
              <a:t>Re-training to combat skill fade, perishable skills and deskilling with automated systems</a:t>
            </a:r>
          </a:p>
          <a:p>
            <a:pPr marL="285750" indent="-285750">
              <a:buFont typeface="Arial" panose="020B0604020202020204" pitchFamily="34" charset="0"/>
              <a:buChar char="•"/>
            </a:pPr>
            <a:endParaRPr lang="en-GB" dirty="0"/>
          </a:p>
        </p:txBody>
      </p:sp>
      <p:sp>
        <p:nvSpPr>
          <p:cNvPr id="42" name="Title 41">
            <a:extLst>
              <a:ext uri="{FF2B5EF4-FFF2-40B4-BE49-F238E27FC236}">
                <a16:creationId xmlns:a16="http://schemas.microsoft.com/office/drawing/2014/main" id="{5AFF9EA1-CD0D-481B-BE1D-5F17C83B231A}"/>
              </a:ext>
            </a:extLst>
          </p:cNvPr>
          <p:cNvSpPr>
            <a:spLocks noGrp="1"/>
          </p:cNvSpPr>
          <p:nvPr>
            <p:ph type="title"/>
          </p:nvPr>
        </p:nvSpPr>
        <p:spPr/>
        <p:txBody>
          <a:bodyPr/>
          <a:lstStyle/>
          <a:p>
            <a:r>
              <a:rPr lang="en-GB" dirty="0"/>
              <a:t>How the ECITB training standards increase safety</a:t>
            </a:r>
          </a:p>
        </p:txBody>
      </p:sp>
      <p:sp>
        <p:nvSpPr>
          <p:cNvPr id="6" name="Slide Number Placeholder 5">
            <a:extLst>
              <a:ext uri="{FF2B5EF4-FFF2-40B4-BE49-F238E27FC236}">
                <a16:creationId xmlns:a16="http://schemas.microsoft.com/office/drawing/2014/main" id="{3FD9AD4F-2C39-4E27-B067-B67296FA77F4}"/>
              </a:ext>
            </a:extLst>
          </p:cNvPr>
          <p:cNvSpPr>
            <a:spLocks noGrp="1"/>
          </p:cNvSpPr>
          <p:nvPr>
            <p:ph type="sldNum" sz="quarter" idx="12"/>
          </p:nvPr>
        </p:nvSpPr>
        <p:spPr/>
        <p:txBody>
          <a:bodyPr/>
          <a:lstStyle/>
          <a:p>
            <a:fld id="{4FAB73BC-B049-4115-A692-8D63A059BFB8}" type="slidenum">
              <a:rPr lang="en-US" smtClean="0"/>
              <a:pPr/>
              <a:t>5</a:t>
            </a:fld>
            <a:endParaRPr lang="en-US" dirty="0"/>
          </a:p>
        </p:txBody>
      </p:sp>
    </p:spTree>
    <p:extLst>
      <p:ext uri="{BB962C8B-B14F-4D97-AF65-F5344CB8AC3E}">
        <p14:creationId xmlns:p14="http://schemas.microsoft.com/office/powerpoint/2010/main" val="151916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icture containing mountain, sky, outdoor, windmill&#10;&#10;Description automatically generated">
            <a:extLst>
              <a:ext uri="{FF2B5EF4-FFF2-40B4-BE49-F238E27FC236}">
                <a16:creationId xmlns:a16="http://schemas.microsoft.com/office/drawing/2014/main" id="{2393968B-8CC8-4CF7-AF58-366BF14CAC49}"/>
              </a:ext>
            </a:extLst>
          </p:cNvPr>
          <p:cNvPicPr>
            <a:picLocks noGrp="1" noChangeAspect="1"/>
          </p:cNvPicPr>
          <p:nvPr>
            <p:ph idx="13"/>
          </p:nvPr>
        </p:nvPicPr>
        <p:blipFill rotWithShape="1">
          <a:blip r:embed="rId2"/>
          <a:srcRect t="12664" r="-2" b="15777"/>
          <a:stretch/>
        </p:blipFill>
        <p:spPr>
          <a:xfrm>
            <a:off x="345042" y="1248953"/>
            <a:ext cx="11355791" cy="4570822"/>
          </a:xfrm>
          <a:noFill/>
        </p:spPr>
      </p:pic>
      <p:sp>
        <p:nvSpPr>
          <p:cNvPr id="4" name="Footer Placeholder 3">
            <a:extLst>
              <a:ext uri="{FF2B5EF4-FFF2-40B4-BE49-F238E27FC236}">
                <a16:creationId xmlns:a16="http://schemas.microsoft.com/office/drawing/2014/main" id="{A9EACDBD-793B-4C6E-9DAA-2D37A3D231F7}"/>
              </a:ext>
            </a:extLst>
          </p:cNvPr>
          <p:cNvSpPr>
            <a:spLocks noGrp="1"/>
          </p:cNvSpPr>
          <p:nvPr>
            <p:ph type="ftr" sz="quarter" idx="15"/>
          </p:nvPr>
        </p:nvSpPr>
        <p:spPr>
          <a:xfrm>
            <a:off x="342000" y="6220800"/>
            <a:ext cx="10154233" cy="365125"/>
          </a:xfrm>
        </p:spPr>
        <p:txBody>
          <a:bodyPr anchor="t">
            <a:normAutofit/>
          </a:bodyPr>
          <a:lstStyle/>
          <a:p>
            <a:pPr>
              <a:spcAft>
                <a:spcPts val="600"/>
              </a:spcAft>
            </a:pPr>
            <a:r>
              <a:rPr lang="en-US" b="1" dirty="0">
                <a:solidFill>
                  <a:srgbClr val="253360"/>
                </a:solidFill>
              </a:rPr>
              <a:t>ECITB.org.uk</a:t>
            </a:r>
            <a:endParaRPr lang="en-US" dirty="0">
              <a:solidFill>
                <a:srgbClr val="253360"/>
              </a:solidFill>
            </a:endParaRPr>
          </a:p>
        </p:txBody>
      </p:sp>
      <p:sp>
        <p:nvSpPr>
          <p:cNvPr id="5" name="Slide Number Placeholder 4">
            <a:extLst>
              <a:ext uri="{FF2B5EF4-FFF2-40B4-BE49-F238E27FC236}">
                <a16:creationId xmlns:a16="http://schemas.microsoft.com/office/drawing/2014/main" id="{2FB73D22-C9CB-4981-BBCD-E4CEC16D58CC}"/>
              </a:ext>
            </a:extLst>
          </p:cNvPr>
          <p:cNvSpPr>
            <a:spLocks noGrp="1"/>
          </p:cNvSpPr>
          <p:nvPr>
            <p:ph type="sldNum" sz="quarter" idx="16"/>
          </p:nvPr>
        </p:nvSpPr>
        <p:spPr>
          <a:xfrm>
            <a:off x="11016567" y="6220800"/>
            <a:ext cx="750701" cy="365125"/>
          </a:xfrm>
        </p:spPr>
        <p:txBody>
          <a:bodyPr anchor="t">
            <a:normAutofit/>
          </a:bodyPr>
          <a:lstStyle/>
          <a:p>
            <a:pPr>
              <a:spcAft>
                <a:spcPts val="600"/>
              </a:spcAft>
            </a:pPr>
            <a:fld id="{4FAB73BC-B049-4115-A692-8D63A059BFB8}" type="slidenum">
              <a:rPr lang="en-US" smtClean="0"/>
              <a:pPr>
                <a:spcAft>
                  <a:spcPts val="600"/>
                </a:spcAft>
              </a:pPr>
              <a:t>6</a:t>
            </a:fld>
            <a:endParaRPr lang="en-US"/>
          </a:p>
        </p:txBody>
      </p:sp>
      <p:sp>
        <p:nvSpPr>
          <p:cNvPr id="12" name="Title 4">
            <a:extLst>
              <a:ext uri="{FF2B5EF4-FFF2-40B4-BE49-F238E27FC236}">
                <a16:creationId xmlns:a16="http://schemas.microsoft.com/office/drawing/2014/main" id="{FE581E8F-B6C2-405B-A63E-88FAC74777D9}"/>
              </a:ext>
            </a:extLst>
          </p:cNvPr>
          <p:cNvSpPr>
            <a:spLocks noGrp="1"/>
          </p:cNvSpPr>
          <p:nvPr>
            <p:ph type="title"/>
          </p:nvPr>
        </p:nvSpPr>
        <p:spPr>
          <a:xfrm>
            <a:off x="342000" y="383153"/>
            <a:ext cx="11358833" cy="976094"/>
          </a:xfrm>
        </p:spPr>
        <p:txBody>
          <a:bodyPr/>
          <a:lstStyle/>
          <a:p>
            <a:r>
              <a:rPr lang="en-US" dirty="0"/>
              <a:t>Blade inspection of wind turbine</a:t>
            </a:r>
          </a:p>
        </p:txBody>
      </p:sp>
      <p:sp>
        <p:nvSpPr>
          <p:cNvPr id="8" name="TextBox 7">
            <a:extLst>
              <a:ext uri="{FF2B5EF4-FFF2-40B4-BE49-F238E27FC236}">
                <a16:creationId xmlns:a16="http://schemas.microsoft.com/office/drawing/2014/main" id="{D25BA114-0131-4613-86C7-AFE71212131D}"/>
              </a:ext>
            </a:extLst>
          </p:cNvPr>
          <p:cNvSpPr txBox="1"/>
          <p:nvPr/>
        </p:nvSpPr>
        <p:spPr>
          <a:xfrm>
            <a:off x="742950" y="5857875"/>
            <a:ext cx="1362075" cy="246221"/>
          </a:xfrm>
          <a:prstGeom prst="rect">
            <a:avLst/>
          </a:prstGeom>
          <a:noFill/>
        </p:spPr>
        <p:txBody>
          <a:bodyPr wrap="square" rtlCol="0">
            <a:spAutoFit/>
          </a:bodyPr>
          <a:lstStyle/>
          <a:p>
            <a:r>
              <a:rPr lang="en-GB" sz="1000" dirty="0">
                <a:latin typeface="Calibri" panose="020F0502020204030204" pitchFamily="34" charset="0"/>
                <a:cs typeface="Calibri" panose="020F0502020204030204" pitchFamily="34" charset="0"/>
              </a:rPr>
              <a:t>Image courtesy of DJI</a:t>
            </a:r>
          </a:p>
        </p:txBody>
      </p:sp>
    </p:spTree>
    <p:extLst>
      <p:ext uri="{BB962C8B-B14F-4D97-AF65-F5344CB8AC3E}">
        <p14:creationId xmlns:p14="http://schemas.microsoft.com/office/powerpoint/2010/main" val="3177262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42">
            <a:extLst>
              <a:ext uri="{FF2B5EF4-FFF2-40B4-BE49-F238E27FC236}">
                <a16:creationId xmlns:a16="http://schemas.microsoft.com/office/drawing/2014/main" id="{690310D5-544B-4F51-9863-98659F00E96C}"/>
              </a:ext>
            </a:extLst>
          </p:cNvPr>
          <p:cNvSpPr>
            <a:spLocks noGrp="1"/>
          </p:cNvSpPr>
          <p:nvPr>
            <p:ph idx="1"/>
          </p:nvPr>
        </p:nvSpPr>
        <p:spPr>
          <a:xfrm>
            <a:off x="342000" y="1487078"/>
            <a:ext cx="8220042" cy="4310040"/>
          </a:xfrm>
        </p:spPr>
        <p:txBody>
          <a:bodyPr>
            <a:normAutofit/>
          </a:bodyPr>
          <a:lstStyle/>
          <a:p>
            <a:r>
              <a:rPr lang="en-GB" sz="2000" dirty="0"/>
              <a:t>The training standards development by the ECITB;</a:t>
            </a:r>
          </a:p>
          <a:p>
            <a:pPr marL="285750" indent="-285750">
              <a:buFont typeface="Arial" panose="020B0604020202020204" pitchFamily="34" charset="0"/>
              <a:buChar char="•"/>
            </a:pPr>
            <a:r>
              <a:rPr lang="en-GB" sz="2000" dirty="0"/>
              <a:t>Government mandate to ensure the training is undertaken providing the skills for the future, increases productivity and competitiveness</a:t>
            </a:r>
          </a:p>
          <a:p>
            <a:pPr marL="285750" indent="-285750">
              <a:buFont typeface="Arial" panose="020B0604020202020204" pitchFamily="34" charset="0"/>
              <a:buChar char="•"/>
            </a:pPr>
            <a:r>
              <a:rPr lang="en-GB" sz="2000" dirty="0"/>
              <a:t>Nationally recognised standards of competence in UAS</a:t>
            </a:r>
          </a:p>
          <a:p>
            <a:pPr marL="285750" indent="-285750">
              <a:buFont typeface="Arial" panose="020B0604020202020204" pitchFamily="34" charset="0"/>
              <a:buChar char="•"/>
            </a:pPr>
            <a:r>
              <a:rPr lang="en-GB" sz="2000" dirty="0"/>
              <a:t>Quality assured training programme</a:t>
            </a:r>
          </a:p>
          <a:p>
            <a:pPr marL="285750" indent="-285750">
              <a:buFont typeface="Arial" panose="020B0604020202020204" pitchFamily="34" charset="0"/>
              <a:buChar char="•"/>
            </a:pPr>
            <a:r>
              <a:rPr lang="en-GB" sz="2000" dirty="0"/>
              <a:t>The ECITB equips our industry with the right skills to harness new technologies to improve safety and productivity</a:t>
            </a:r>
          </a:p>
          <a:p>
            <a:pPr marL="285750" indent="-285750">
              <a:buFont typeface="Arial" panose="020B0604020202020204" pitchFamily="34" charset="0"/>
              <a:buChar char="•"/>
            </a:pPr>
            <a:r>
              <a:rPr lang="en-GB" sz="2000" dirty="0"/>
              <a:t>We work with employers, training providers and Government to ensure the engineering construction workforce has the skills for Industry 4.0 and for net zero energy jobs in the future</a:t>
            </a:r>
          </a:p>
          <a:p>
            <a:pPr marL="285750" indent="-285750">
              <a:buFont typeface="Arial" panose="020B0604020202020204" pitchFamily="34" charset="0"/>
              <a:buChar char="•"/>
            </a:pPr>
            <a:r>
              <a:rPr lang="en-GB" sz="2000" dirty="0"/>
              <a:t>ECITB is the training board for the Engineering Construction Industry</a:t>
            </a:r>
          </a:p>
          <a:p>
            <a:endParaRPr lang="en-GB" dirty="0"/>
          </a:p>
        </p:txBody>
      </p:sp>
      <p:sp>
        <p:nvSpPr>
          <p:cNvPr id="42" name="Title 41">
            <a:extLst>
              <a:ext uri="{FF2B5EF4-FFF2-40B4-BE49-F238E27FC236}">
                <a16:creationId xmlns:a16="http://schemas.microsoft.com/office/drawing/2014/main" id="{5AFF9EA1-CD0D-481B-BE1D-5F17C83B231A}"/>
              </a:ext>
            </a:extLst>
          </p:cNvPr>
          <p:cNvSpPr>
            <a:spLocks noGrp="1"/>
          </p:cNvSpPr>
          <p:nvPr>
            <p:ph type="title"/>
          </p:nvPr>
        </p:nvSpPr>
        <p:spPr/>
        <p:txBody>
          <a:bodyPr/>
          <a:lstStyle/>
          <a:p>
            <a:r>
              <a:rPr lang="en-GB" dirty="0"/>
              <a:t>Why is ECITB involved in UAS training</a:t>
            </a:r>
          </a:p>
        </p:txBody>
      </p:sp>
      <p:sp>
        <p:nvSpPr>
          <p:cNvPr id="6" name="Slide Number Placeholder 5">
            <a:extLst>
              <a:ext uri="{FF2B5EF4-FFF2-40B4-BE49-F238E27FC236}">
                <a16:creationId xmlns:a16="http://schemas.microsoft.com/office/drawing/2014/main" id="{3FD9AD4F-2C39-4E27-B067-B67296FA77F4}"/>
              </a:ext>
            </a:extLst>
          </p:cNvPr>
          <p:cNvSpPr>
            <a:spLocks noGrp="1"/>
          </p:cNvSpPr>
          <p:nvPr>
            <p:ph type="sldNum" sz="quarter" idx="12"/>
          </p:nvPr>
        </p:nvSpPr>
        <p:spPr/>
        <p:txBody>
          <a:bodyPr/>
          <a:lstStyle/>
          <a:p>
            <a:fld id="{4FAB73BC-B049-4115-A692-8D63A059BFB8}" type="slidenum">
              <a:rPr lang="en-US" smtClean="0"/>
              <a:pPr/>
              <a:t>7</a:t>
            </a:fld>
            <a:endParaRPr lang="en-US" dirty="0"/>
          </a:p>
        </p:txBody>
      </p:sp>
      <p:pic>
        <p:nvPicPr>
          <p:cNvPr id="3" name="Picture 2" descr="A picture containing grass, outdoor, sky, orange&#10;&#10;Description automatically generated">
            <a:extLst>
              <a:ext uri="{FF2B5EF4-FFF2-40B4-BE49-F238E27FC236}">
                <a16:creationId xmlns:a16="http://schemas.microsoft.com/office/drawing/2014/main" id="{AD78FBF1-6652-4F00-8730-82DA3FB7F8B0}"/>
              </a:ext>
            </a:extLst>
          </p:cNvPr>
          <p:cNvPicPr>
            <a:picLocks noChangeAspect="1"/>
          </p:cNvPicPr>
          <p:nvPr/>
        </p:nvPicPr>
        <p:blipFill rotWithShape="1">
          <a:blip r:embed="rId2"/>
          <a:srcRect l="13915" r="22877"/>
          <a:stretch/>
        </p:blipFill>
        <p:spPr>
          <a:xfrm>
            <a:off x="8562042" y="2559243"/>
            <a:ext cx="3287958" cy="2461561"/>
          </a:xfrm>
          <a:prstGeom prst="rect">
            <a:avLst/>
          </a:prstGeom>
        </p:spPr>
      </p:pic>
      <p:sp>
        <p:nvSpPr>
          <p:cNvPr id="4" name="TextBox 3">
            <a:extLst>
              <a:ext uri="{FF2B5EF4-FFF2-40B4-BE49-F238E27FC236}">
                <a16:creationId xmlns:a16="http://schemas.microsoft.com/office/drawing/2014/main" id="{727CCAAC-23EE-442D-BAE9-367DA726D4A0}"/>
              </a:ext>
            </a:extLst>
          </p:cNvPr>
          <p:cNvSpPr txBox="1"/>
          <p:nvPr/>
        </p:nvSpPr>
        <p:spPr>
          <a:xfrm>
            <a:off x="8881353" y="5184843"/>
            <a:ext cx="2655651" cy="276999"/>
          </a:xfrm>
          <a:prstGeom prst="rect">
            <a:avLst/>
          </a:prstGeom>
          <a:noFill/>
        </p:spPr>
        <p:txBody>
          <a:bodyPr wrap="square" rtlCol="0">
            <a:spAutoFit/>
          </a:bodyPr>
          <a:lstStyle/>
          <a:p>
            <a:r>
              <a:rPr lang="en-GB" sz="1200" dirty="0">
                <a:latin typeface="Calibri" panose="020F0502020204030204" pitchFamily="34" charset="0"/>
                <a:cs typeface="Calibri" panose="020F0502020204030204" pitchFamily="34" charset="0"/>
              </a:rPr>
              <a:t>Image courtesy of dronetraining.co.uk</a:t>
            </a:r>
          </a:p>
        </p:txBody>
      </p:sp>
    </p:spTree>
    <p:extLst>
      <p:ext uri="{BB962C8B-B14F-4D97-AF65-F5344CB8AC3E}">
        <p14:creationId xmlns:p14="http://schemas.microsoft.com/office/powerpoint/2010/main" val="199605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42">
            <a:extLst>
              <a:ext uri="{FF2B5EF4-FFF2-40B4-BE49-F238E27FC236}">
                <a16:creationId xmlns:a16="http://schemas.microsoft.com/office/drawing/2014/main" id="{690310D5-544B-4F51-9863-98659F00E96C}"/>
              </a:ext>
            </a:extLst>
          </p:cNvPr>
          <p:cNvSpPr>
            <a:spLocks noGrp="1"/>
          </p:cNvSpPr>
          <p:nvPr>
            <p:ph idx="1"/>
          </p:nvPr>
        </p:nvSpPr>
        <p:spPr>
          <a:xfrm>
            <a:off x="342000" y="1487078"/>
            <a:ext cx="11355786" cy="4310040"/>
          </a:xfrm>
        </p:spPr>
        <p:txBody>
          <a:bodyPr>
            <a:normAutofit/>
          </a:bodyPr>
          <a:lstStyle/>
          <a:p>
            <a:r>
              <a:rPr lang="en-GB" sz="2000" dirty="0"/>
              <a:t>The training standards are development by the ECITB utilising;</a:t>
            </a:r>
          </a:p>
          <a:p>
            <a:pPr marL="285750" indent="-285750">
              <a:buFont typeface="Arial" panose="020B0604020202020204" pitchFamily="34" charset="0"/>
              <a:buChar char="•"/>
            </a:pPr>
            <a:r>
              <a:rPr lang="en-GB" sz="2000" dirty="0"/>
              <a:t>National and international standards</a:t>
            </a:r>
          </a:p>
          <a:p>
            <a:pPr marL="285750" indent="-285750">
              <a:buFont typeface="Arial" panose="020B0604020202020204" pitchFamily="34" charset="0"/>
              <a:buChar char="•"/>
            </a:pPr>
            <a:r>
              <a:rPr lang="en-GB" sz="2000" dirty="0"/>
              <a:t>Consultation with the ECI as well as UAS operators and training institutions (working group)</a:t>
            </a:r>
          </a:p>
          <a:p>
            <a:pPr marL="285750" indent="-285750">
              <a:buFont typeface="Arial" panose="020B0604020202020204" pitchFamily="34" charset="0"/>
              <a:buChar char="•"/>
            </a:pPr>
            <a:r>
              <a:rPr lang="en-GB" sz="2000" dirty="0"/>
              <a:t>Form a working group and utilise consultation and cooperation</a:t>
            </a:r>
          </a:p>
          <a:p>
            <a:pPr marL="285750" indent="-285750">
              <a:buFont typeface="Arial" panose="020B0604020202020204" pitchFamily="34" charset="0"/>
              <a:buChar char="•"/>
            </a:pPr>
            <a:r>
              <a:rPr lang="en-GB" sz="2000" dirty="0"/>
              <a:t>Specifically consider UAS operations on ECI sites and operations</a:t>
            </a:r>
          </a:p>
          <a:p>
            <a:pPr marL="285750" indent="-285750">
              <a:buFont typeface="Arial" panose="020B0604020202020204" pitchFamily="34" charset="0"/>
              <a:buChar char="•"/>
            </a:pPr>
            <a:r>
              <a:rPr lang="en-GB" sz="2000" dirty="0"/>
              <a:t>Focus on site interaction not ariel interaction</a:t>
            </a:r>
          </a:p>
          <a:p>
            <a:pPr marL="285750" indent="-285750">
              <a:buFont typeface="Arial" panose="020B0604020202020204" pitchFamily="34" charset="0"/>
              <a:buChar char="•"/>
            </a:pPr>
            <a:r>
              <a:rPr lang="en-GB" sz="2000" dirty="0"/>
              <a:t>Describe what competence looks like and how it can be maintained</a:t>
            </a:r>
          </a:p>
          <a:p>
            <a:pPr marL="285750" indent="-285750">
              <a:buFont typeface="Arial" panose="020B0604020202020204" pitchFamily="34" charset="0"/>
              <a:buChar char="•"/>
            </a:pPr>
            <a:r>
              <a:rPr lang="en-GB" sz="2000" dirty="0"/>
              <a:t>Equip the ECI with the information and training to ensure they are aware of the implications of UAS operations onsite</a:t>
            </a:r>
          </a:p>
          <a:p>
            <a:endParaRPr lang="en-GB" dirty="0"/>
          </a:p>
        </p:txBody>
      </p:sp>
      <p:sp>
        <p:nvSpPr>
          <p:cNvPr id="42" name="Title 41">
            <a:extLst>
              <a:ext uri="{FF2B5EF4-FFF2-40B4-BE49-F238E27FC236}">
                <a16:creationId xmlns:a16="http://schemas.microsoft.com/office/drawing/2014/main" id="{5AFF9EA1-CD0D-481B-BE1D-5F17C83B231A}"/>
              </a:ext>
            </a:extLst>
          </p:cNvPr>
          <p:cNvSpPr>
            <a:spLocks noGrp="1"/>
          </p:cNvSpPr>
          <p:nvPr>
            <p:ph type="title"/>
          </p:nvPr>
        </p:nvSpPr>
        <p:spPr/>
        <p:txBody>
          <a:bodyPr/>
          <a:lstStyle/>
          <a:p>
            <a:r>
              <a:rPr lang="en-GB" dirty="0"/>
              <a:t>How do we develop the Training standard</a:t>
            </a:r>
          </a:p>
        </p:txBody>
      </p:sp>
      <p:sp>
        <p:nvSpPr>
          <p:cNvPr id="6" name="Slide Number Placeholder 5">
            <a:extLst>
              <a:ext uri="{FF2B5EF4-FFF2-40B4-BE49-F238E27FC236}">
                <a16:creationId xmlns:a16="http://schemas.microsoft.com/office/drawing/2014/main" id="{3FD9AD4F-2C39-4E27-B067-B67296FA77F4}"/>
              </a:ext>
            </a:extLst>
          </p:cNvPr>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271508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Content Placeholder 42">
            <a:extLst>
              <a:ext uri="{FF2B5EF4-FFF2-40B4-BE49-F238E27FC236}">
                <a16:creationId xmlns:a16="http://schemas.microsoft.com/office/drawing/2014/main" id="{690310D5-544B-4F51-9863-98659F00E96C}"/>
              </a:ext>
            </a:extLst>
          </p:cNvPr>
          <p:cNvSpPr>
            <a:spLocks noGrp="1"/>
          </p:cNvSpPr>
          <p:nvPr>
            <p:ph idx="1"/>
          </p:nvPr>
        </p:nvSpPr>
        <p:spPr>
          <a:xfrm>
            <a:off x="342000" y="1487078"/>
            <a:ext cx="11355786" cy="4310040"/>
          </a:xfrm>
        </p:spPr>
        <p:txBody>
          <a:bodyPr>
            <a:normAutofit/>
          </a:bodyPr>
          <a:lstStyle/>
          <a:p>
            <a:r>
              <a:rPr lang="en-GB" sz="2000" dirty="0"/>
              <a:t>The online portal ECITB utilises allow us to;</a:t>
            </a:r>
          </a:p>
          <a:p>
            <a:pPr marL="285750" indent="-285750">
              <a:buFont typeface="Arial" panose="020B0604020202020204" pitchFamily="34" charset="0"/>
              <a:buChar char="•"/>
            </a:pPr>
            <a:r>
              <a:rPr lang="en-GB" sz="2000" dirty="0"/>
              <a:t>Maintain the standard of the testing in real time</a:t>
            </a:r>
          </a:p>
          <a:p>
            <a:pPr marL="285750" indent="-285750">
              <a:buFont typeface="Arial" panose="020B0604020202020204" pitchFamily="34" charset="0"/>
              <a:buChar char="•"/>
            </a:pPr>
            <a:r>
              <a:rPr lang="en-GB" sz="2000" dirty="0"/>
              <a:t>Adapt to changes in practices and technology</a:t>
            </a:r>
          </a:p>
          <a:p>
            <a:pPr marL="285750" indent="-285750">
              <a:buFont typeface="Arial" panose="020B0604020202020204" pitchFamily="34" charset="0"/>
              <a:buChar char="•"/>
            </a:pPr>
            <a:r>
              <a:rPr lang="en-GB" sz="2000" dirty="0"/>
              <a:t>Ensure consistent questioning/activities are across all our Approved Training Providers (ATPs)</a:t>
            </a:r>
          </a:p>
          <a:p>
            <a:pPr marL="285750" indent="-285750">
              <a:buFont typeface="Arial" panose="020B0604020202020204" pitchFamily="34" charset="0"/>
              <a:buChar char="•"/>
            </a:pPr>
            <a:r>
              <a:rPr lang="en-GB" sz="2000" dirty="0"/>
              <a:t>Monitor pass/refer rates and ATPs</a:t>
            </a:r>
          </a:p>
          <a:p>
            <a:pPr marL="285750" indent="-285750">
              <a:buFont typeface="Arial" panose="020B0604020202020204" pitchFamily="34" charset="0"/>
              <a:buChar char="•"/>
            </a:pPr>
            <a:r>
              <a:rPr lang="en-GB" sz="2000" dirty="0"/>
              <a:t>Set guidelines for the tests, including documentation and facilities</a:t>
            </a:r>
          </a:p>
          <a:p>
            <a:pPr marL="285750" indent="-285750">
              <a:buFont typeface="Arial" panose="020B0604020202020204" pitchFamily="34" charset="0"/>
              <a:buChar char="•"/>
            </a:pPr>
            <a:r>
              <a:rPr lang="en-GB" sz="2000" dirty="0"/>
              <a:t>Quality assure the process</a:t>
            </a:r>
          </a:p>
          <a:p>
            <a:pPr marL="285750" indent="-285750">
              <a:buFont typeface="Arial" panose="020B0604020202020204" pitchFamily="34" charset="0"/>
              <a:buChar char="•"/>
            </a:pPr>
            <a:r>
              <a:rPr lang="en-GB" sz="2000" dirty="0"/>
              <a:t>Verification of the certification including identification of the candidate</a:t>
            </a:r>
          </a:p>
          <a:p>
            <a:endParaRPr lang="en-GB" dirty="0"/>
          </a:p>
        </p:txBody>
      </p:sp>
      <p:sp>
        <p:nvSpPr>
          <p:cNvPr id="42" name="Title 41">
            <a:extLst>
              <a:ext uri="{FF2B5EF4-FFF2-40B4-BE49-F238E27FC236}">
                <a16:creationId xmlns:a16="http://schemas.microsoft.com/office/drawing/2014/main" id="{5AFF9EA1-CD0D-481B-BE1D-5F17C83B231A}"/>
              </a:ext>
            </a:extLst>
          </p:cNvPr>
          <p:cNvSpPr>
            <a:spLocks noGrp="1"/>
          </p:cNvSpPr>
          <p:nvPr>
            <p:ph type="title"/>
          </p:nvPr>
        </p:nvSpPr>
        <p:spPr/>
        <p:txBody>
          <a:bodyPr>
            <a:normAutofit fontScale="90000"/>
          </a:bodyPr>
          <a:lstStyle/>
          <a:p>
            <a:r>
              <a:rPr lang="en-GB" dirty="0"/>
              <a:t>How do we assess knowledge and the</a:t>
            </a:r>
            <a:br>
              <a:rPr lang="en-GB" dirty="0"/>
            </a:br>
            <a:r>
              <a:rPr lang="en-GB" dirty="0"/>
              <a:t>practical application</a:t>
            </a:r>
          </a:p>
        </p:txBody>
      </p:sp>
      <p:sp>
        <p:nvSpPr>
          <p:cNvPr id="6" name="Slide Number Placeholder 5">
            <a:extLst>
              <a:ext uri="{FF2B5EF4-FFF2-40B4-BE49-F238E27FC236}">
                <a16:creationId xmlns:a16="http://schemas.microsoft.com/office/drawing/2014/main" id="{3FD9AD4F-2C39-4E27-B067-B67296FA77F4}"/>
              </a:ext>
            </a:extLst>
          </p:cNvPr>
          <p:cNvSpPr>
            <a:spLocks noGrp="1"/>
          </p:cNvSpPr>
          <p:nvPr>
            <p:ph type="sldNum" sz="quarter" idx="12"/>
          </p:nvPr>
        </p:nvSpPr>
        <p:spPr/>
        <p:txBody>
          <a:bodyPr/>
          <a:lstStyle/>
          <a:p>
            <a:fld id="{4FAB73BC-B049-4115-A692-8D63A059BFB8}" type="slidenum">
              <a:rPr lang="en-US" smtClean="0"/>
              <a:pPr/>
              <a:t>9</a:t>
            </a:fld>
            <a:endParaRPr lang="en-US" dirty="0"/>
          </a:p>
        </p:txBody>
      </p:sp>
      <p:pic>
        <p:nvPicPr>
          <p:cNvPr id="3" name="Picture 2" descr="Shape&#10;&#10;Description automatically generated">
            <a:extLst>
              <a:ext uri="{FF2B5EF4-FFF2-40B4-BE49-F238E27FC236}">
                <a16:creationId xmlns:a16="http://schemas.microsoft.com/office/drawing/2014/main" id="{422C1782-02C4-4228-B4BD-6C749F7102C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396490" y="3372473"/>
            <a:ext cx="2149244" cy="1760896"/>
          </a:xfrm>
          <a:prstGeom prst="rect">
            <a:avLst/>
          </a:prstGeom>
        </p:spPr>
      </p:pic>
      <p:sp>
        <p:nvSpPr>
          <p:cNvPr id="4" name="TextBox 3">
            <a:extLst>
              <a:ext uri="{FF2B5EF4-FFF2-40B4-BE49-F238E27FC236}">
                <a16:creationId xmlns:a16="http://schemas.microsoft.com/office/drawing/2014/main" id="{08C8E760-C74E-48AD-B3AD-F81948FBE4C0}"/>
              </a:ext>
            </a:extLst>
          </p:cNvPr>
          <p:cNvSpPr txBox="1"/>
          <p:nvPr/>
        </p:nvSpPr>
        <p:spPr>
          <a:xfrm>
            <a:off x="8852170" y="5133369"/>
            <a:ext cx="2520680" cy="338554"/>
          </a:xfrm>
          <a:prstGeom prst="rect">
            <a:avLst/>
          </a:prstGeom>
          <a:noFill/>
        </p:spPr>
        <p:txBody>
          <a:bodyPr wrap="square" rtlCol="0">
            <a:spAutoFit/>
          </a:bodyPr>
          <a:lstStyle/>
          <a:p>
            <a:r>
              <a:rPr lang="en-GB" sz="800" dirty="0">
                <a:hlinkClick r:id="rId3" tooltip="http://www.prudentman.idv.tw/2018/03/2018-about-test-for-bank-internal-control.html"/>
              </a:rPr>
              <a:t>This Photo</a:t>
            </a:r>
            <a:r>
              <a:rPr lang="en-GB" sz="800" dirty="0"/>
              <a:t> by Unknown Author is licensed under </a:t>
            </a:r>
            <a:r>
              <a:rPr lang="en-GB" sz="800" dirty="0">
                <a:hlinkClick r:id="rId4" tooltip="https://creativecommons.org/licenses/by-nc-sa/3.0/"/>
              </a:rPr>
              <a:t>CC BY-SA-NC</a:t>
            </a:r>
            <a:endParaRPr lang="en-GB" sz="800" dirty="0"/>
          </a:p>
        </p:txBody>
      </p:sp>
    </p:spTree>
    <p:extLst>
      <p:ext uri="{BB962C8B-B14F-4D97-AF65-F5344CB8AC3E}">
        <p14:creationId xmlns:p14="http://schemas.microsoft.com/office/powerpoint/2010/main" val="11026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uiExpand="1" build="p"/>
    </p:bldLst>
  </p:timing>
</p:sld>
</file>

<file path=ppt/theme/theme1.xml><?xml version="1.0" encoding="utf-8"?>
<a:theme xmlns:a="http://schemas.openxmlformats.org/drawingml/2006/main" name="Basis">
  <a:themeElements>
    <a:clrScheme name="ECITB">
      <a:dk1>
        <a:srgbClr val="03558C"/>
      </a:dk1>
      <a:lt1>
        <a:srgbClr val="FFFFFF"/>
      </a:lt1>
      <a:dk2>
        <a:srgbClr val="253360"/>
      </a:dk2>
      <a:lt2>
        <a:srgbClr val="D4D1CF"/>
      </a:lt2>
      <a:accent1>
        <a:srgbClr val="0A548B"/>
      </a:accent1>
      <a:accent2>
        <a:srgbClr val="7A329A"/>
      </a:accent2>
      <a:accent3>
        <a:srgbClr val="D51668"/>
      </a:accent3>
      <a:accent4>
        <a:srgbClr val="FD6C35"/>
      </a:accent4>
      <a:accent5>
        <a:srgbClr val="E2211C"/>
      </a:accent5>
      <a:accent6>
        <a:srgbClr val="005F69"/>
      </a:accent6>
      <a:hlink>
        <a:srgbClr val="36B4E5"/>
      </a:hlink>
      <a:folHlink>
        <a:srgbClr val="36B4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Presentation2" id="{425B4A0E-1BA3-A346-939D-37E02B839960}" vid="{63E06A0A-83D8-714B-ABCD-4086231FF917}"/>
    </a:ext>
  </a:extLst>
</a:theme>
</file>

<file path=ppt/theme/theme2.xml><?xml version="1.0" encoding="utf-8"?>
<a:theme xmlns:a="http://schemas.openxmlformats.org/drawingml/2006/main" name="Office Theme">
  <a:themeElements>
    <a:clrScheme name="GCF">
      <a:dk1>
        <a:srgbClr val="000000"/>
      </a:dk1>
      <a:lt1>
        <a:srgbClr val="FFFFFF"/>
      </a:lt1>
      <a:dk2>
        <a:srgbClr val="545155"/>
      </a:dk2>
      <a:lt2>
        <a:srgbClr val="D4D1CF"/>
      </a:lt2>
      <a:accent1>
        <a:srgbClr val="CC5416"/>
      </a:accent1>
      <a:accent2>
        <a:srgbClr val="799DD3"/>
      </a:accent2>
      <a:accent3>
        <a:srgbClr val="EB99A9"/>
      </a:accent3>
      <a:accent4>
        <a:srgbClr val="AF292E"/>
      </a:accent4>
      <a:accent5>
        <a:srgbClr val="545155"/>
      </a:accent5>
      <a:accent6>
        <a:srgbClr val="9AA2A2"/>
      </a:accent6>
      <a:hlink>
        <a:srgbClr val="CC5416"/>
      </a:hlink>
      <a:folHlink>
        <a:srgbClr val="9AA2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CF">
      <a:dk1>
        <a:srgbClr val="000000"/>
      </a:dk1>
      <a:lt1>
        <a:srgbClr val="FFFFFF"/>
      </a:lt1>
      <a:dk2>
        <a:srgbClr val="545155"/>
      </a:dk2>
      <a:lt2>
        <a:srgbClr val="D4D1CF"/>
      </a:lt2>
      <a:accent1>
        <a:srgbClr val="CC5416"/>
      </a:accent1>
      <a:accent2>
        <a:srgbClr val="799DD3"/>
      </a:accent2>
      <a:accent3>
        <a:srgbClr val="EB99A9"/>
      </a:accent3>
      <a:accent4>
        <a:srgbClr val="AF292E"/>
      </a:accent4>
      <a:accent5>
        <a:srgbClr val="545155"/>
      </a:accent5>
      <a:accent6>
        <a:srgbClr val="9AA2A2"/>
      </a:accent6>
      <a:hlink>
        <a:srgbClr val="CC5416"/>
      </a:hlink>
      <a:folHlink>
        <a:srgbClr val="9AA2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1792</TotalTime>
  <Words>888</Words>
  <Application>Microsoft Office PowerPoint</Application>
  <PresentationFormat>Widescreen</PresentationFormat>
  <Paragraphs>72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Corbel</vt:lpstr>
      <vt:lpstr>Basis</vt:lpstr>
      <vt:lpstr>Development of a training programme for the safe use of drones in industrial applications</vt:lpstr>
      <vt:lpstr>Current ECITB training</vt:lpstr>
      <vt:lpstr>ECITB training standard development</vt:lpstr>
      <vt:lpstr>ECITB training standard development</vt:lpstr>
      <vt:lpstr>How the ECITB training standards increase safety</vt:lpstr>
      <vt:lpstr>Blade inspection of wind turbine</vt:lpstr>
      <vt:lpstr>Why is ECITB involved in UAS training</vt:lpstr>
      <vt:lpstr>How do we develop the Training standard</vt:lpstr>
      <vt:lpstr>How do we assess knowledge and the practical application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subject</dc:subject>
  <dc:creator>Christine Hartono</dc:creator>
  <cp:keywords>Add keywords;ECITB;6.4780</cp:keywords>
  <cp:lastModifiedBy>Karen Cambridge</cp:lastModifiedBy>
  <cp:revision>20</cp:revision>
  <dcterms:created xsi:type="dcterms:W3CDTF">2021-03-15T16:05:04Z</dcterms:created>
  <dcterms:modified xsi:type="dcterms:W3CDTF">2021-06-12T04:52:06Z</dcterms:modified>
  <cp:category>ECITB</cp:category>
</cp:coreProperties>
</file>